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heme/themeOverride1.xml" ContentType="application/vnd.openxmlformats-officedocument.themeOverride+xml"/>
  <Override PartName="/ppt/tags/tag5.xml" ContentType="application/vnd.openxmlformats-officedocument.presentationml.tags+xml"/>
  <Override PartName="/ppt/theme/theme2.xml" ContentType="application/vnd.openxmlformats-officedocument.theme+xml"/>
  <Override PartName="/ppt/tags/tag6.xml" ContentType="application/vnd.openxmlformats-officedocument.presentationml.tags+xml"/>
  <Override PartName="/ppt/notesSlides/notesSlide1.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notesSlides/notesSlide2.xml" ContentType="application/vnd.openxmlformats-officedocument.presentationml.notesSlide+xml"/>
  <Override PartName="/ppt/tags/tag25.xml" ContentType="application/vnd.openxmlformats-officedocument.presentationml.tags+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autoCompressPictures="0">
  <p:sldMasterIdLst>
    <p:sldMasterId id="2147483648" r:id="rId4"/>
  </p:sldMasterIdLst>
  <p:notesMasterIdLst>
    <p:notesMasterId r:id="rId16"/>
  </p:notesMasterIdLst>
  <p:sldIdLst>
    <p:sldId id="474" r:id="rId5"/>
    <p:sldId id="2044" r:id="rId6"/>
    <p:sldId id="2050" r:id="rId7"/>
    <p:sldId id="2046" r:id="rId8"/>
    <p:sldId id="2047" r:id="rId9"/>
    <p:sldId id="2055" r:id="rId10"/>
    <p:sldId id="2054" r:id="rId11"/>
    <p:sldId id="2051" r:id="rId12"/>
    <p:sldId id="2052" r:id="rId13"/>
    <p:sldId id="2049" r:id="rId14"/>
    <p:sldId id="944" r:id="rId15"/>
  </p:sldIdLst>
  <p:sldSz cx="11522075" cy="6484938"/>
  <p:notesSz cx="7315200" cy="12344400"/>
  <p:embeddedFontLst>
    <p:embeddedFont>
      <p:font typeface="Calibri" panose="020F0502020204030204" pitchFamily="34" charset="0"/>
      <p:regular r:id="rId17"/>
      <p:bold r:id="rId18"/>
      <p:italic r:id="rId19"/>
      <p:boldItalic r:id="rId20"/>
    </p:embeddedFont>
    <p:embeddedFont>
      <p:font typeface="FlexoSoft" panose="02000000000000000000" pitchFamily="2" charset="0"/>
      <p:regular r:id="rId21"/>
      <p:bold r:id="rId22"/>
      <p:italic r:id="rId23"/>
      <p:boldItalic r:id="rId24"/>
    </p:embeddedFont>
    <p:embeddedFont>
      <p:font typeface="FlexoSoft DemiBold" panose="02000000000000000000" pitchFamily="2" charset="0"/>
      <p:bold r:id="rId25"/>
      <p:boldItalic r:id="rId26"/>
    </p:embeddedFont>
    <p:embeddedFont>
      <p:font typeface="FlexoSoft Light" panose="02000000000000000000" pitchFamily="2" charset="0"/>
      <p:regular r:id="rId27"/>
      <p:italic r:id="rId28"/>
    </p:embeddedFont>
    <p:embeddedFont>
      <p:font typeface="FlexoSoft Medium" panose="02000000000000000000" pitchFamily="2" charset="0"/>
      <p:regular r:id="rId29"/>
      <p:italic r:id="rId30"/>
    </p:embeddedFont>
    <p:embeddedFont>
      <p:font typeface="Wingdings 2" panose="05020102010507070707" pitchFamily="18" charset="2"/>
      <p:regular r:id="rId31"/>
    </p:embeddedFont>
  </p:embeddedFontLst>
  <p:custDataLst>
    <p:tags r:id="rId32"/>
  </p:custDataLst>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resentation" id="{6C964C34-E9F5-4320-A6FA-D1BDB512744B}">
          <p14:sldIdLst>
            <p14:sldId id="474"/>
            <p14:sldId id="2044"/>
            <p14:sldId id="2050"/>
            <p14:sldId id="2046"/>
            <p14:sldId id="2047"/>
            <p14:sldId id="2055"/>
            <p14:sldId id="2054"/>
            <p14:sldId id="2051"/>
            <p14:sldId id="2052"/>
            <p14:sldId id="2049"/>
            <p14:sldId id="944"/>
          </p14:sldIdLst>
        </p14:section>
      </p14:sectionLst>
    </p:ext>
    <p:ext uri="{EFAFB233-063F-42B5-8137-9DF3F51BA10A}">
      <p15:sldGuideLst xmlns:p15="http://schemas.microsoft.com/office/powerpoint/2012/main">
        <p15:guide id="1" orient="horz" pos="227" userDrawn="1">
          <p15:clr>
            <a:srgbClr val="A4A3A4"/>
          </p15:clr>
        </p15:guide>
        <p15:guide id="2" pos="182" userDrawn="1">
          <p15:clr>
            <a:srgbClr val="A4A3A4"/>
          </p15:clr>
        </p15:guide>
        <p15:guide id="3" pos="1832" userDrawn="1">
          <p15:clr>
            <a:srgbClr val="A4A3A4"/>
          </p15:clr>
        </p15:guide>
        <p15:guide id="4" pos="1927" userDrawn="1">
          <p15:clr>
            <a:srgbClr val="A4A3A4"/>
          </p15:clr>
        </p15:guide>
        <p15:guide id="5" pos="3584" userDrawn="1">
          <p15:clr>
            <a:srgbClr val="A4A3A4"/>
          </p15:clr>
        </p15:guide>
        <p15:guide id="6" pos="3672" userDrawn="1">
          <p15:clr>
            <a:srgbClr val="A4A3A4"/>
          </p15:clr>
        </p15:guide>
        <p15:guide id="7" pos="5328" userDrawn="1">
          <p15:clr>
            <a:srgbClr val="A4A3A4"/>
          </p15:clr>
        </p15:guide>
        <p15:guide id="8" pos="5419" userDrawn="1">
          <p15:clr>
            <a:srgbClr val="A4A3A4"/>
          </p15:clr>
        </p15:guide>
        <p15:guide id="9" pos="7075" userDrawn="1">
          <p15:clr>
            <a:srgbClr val="A4A3A4"/>
          </p15:clr>
        </p15:guide>
        <p15:guide id="10" orient="horz" pos="322" userDrawn="1">
          <p15:clr>
            <a:srgbClr val="A4A3A4"/>
          </p15:clr>
        </p15:guide>
        <p15:guide id="11" orient="horz" pos="741" userDrawn="1">
          <p15:clr>
            <a:srgbClr val="A4A3A4"/>
          </p15:clr>
        </p15:guide>
        <p15:guide id="12" orient="horz" pos="1013" userDrawn="1">
          <p15:clr>
            <a:srgbClr val="A4A3A4"/>
          </p15:clr>
        </p15:guide>
        <p15:guide id="13" orient="horz" pos="3678" userDrawn="1">
          <p15:clr>
            <a:srgbClr val="A4A3A4"/>
          </p15:clr>
        </p15:guide>
        <p15:guide id="14" orient="horz" pos="3811" userDrawn="1">
          <p15:clr>
            <a:srgbClr val="A4A3A4"/>
          </p15:clr>
        </p15:guide>
        <p15:guide id="15" orient="horz" pos="3965"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7" name="Adrian Kisliuk" initials="AK" lastIdx="1" clrIdx="6">
    <p:extLst>
      <p:ext uri="{19B8F6BF-5375-455C-9EA6-DF929625EA0E}">
        <p15:presenceInfo xmlns:p15="http://schemas.microsoft.com/office/powerpoint/2012/main" userId="S::Adrian.Kisliuk@detecon.com::81f189f0-3ed9-4f29-a7b1-770f7af93676" providerId="AD"/>
      </p:ext>
    </p:extLst>
  </p:cmAuthor>
  <p:cmAuthor id="1" name="Nathan Rader" initials="NR" lastIdx="37" clrIdx="0">
    <p:extLst>
      <p:ext uri="{19B8F6BF-5375-455C-9EA6-DF929625EA0E}">
        <p15:presenceInfo xmlns:p15="http://schemas.microsoft.com/office/powerpoint/2012/main" userId="Nathan Rader" providerId="None"/>
      </p:ext>
    </p:extLst>
  </p:cmAuthor>
  <p:cmAuthor id="8" name="Lüder de Riese" initials="LdR" lastIdx="1" clrIdx="7">
    <p:extLst>
      <p:ext uri="{19B8F6BF-5375-455C-9EA6-DF929625EA0E}">
        <p15:presenceInfo xmlns:p15="http://schemas.microsoft.com/office/powerpoint/2012/main" userId="Lüder de Riese" providerId="None"/>
      </p:ext>
    </p:extLst>
  </p:cmAuthor>
  <p:cmAuthor id="2" name="Kisliuk, Adrian (ext)" initials="KA(" lastIdx="54" clrIdx="1">
    <p:extLst>
      <p:ext uri="{19B8F6BF-5375-455C-9EA6-DF929625EA0E}">
        <p15:presenceInfo xmlns:p15="http://schemas.microsoft.com/office/powerpoint/2012/main" userId="Kisliuk, Adrian (ext)" providerId="None"/>
      </p:ext>
    </p:extLst>
  </p:cmAuthor>
  <p:cmAuthor id="9" name="Mundt, Elmar" initials="ME" lastIdx="1" clrIdx="8">
    <p:extLst>
      <p:ext uri="{19B8F6BF-5375-455C-9EA6-DF929625EA0E}">
        <p15:presenceInfo xmlns:p15="http://schemas.microsoft.com/office/powerpoint/2012/main" userId="S::Elmar.Mundt@telekom.de::b694f4a4-fe46-4199-a28f-b75d190b6d85" providerId="AD"/>
      </p:ext>
    </p:extLst>
  </p:cmAuthor>
  <p:cmAuthor id="3" name="Kümmerle, Markus" initials="KM" lastIdx="11" clrIdx="2">
    <p:extLst>
      <p:ext uri="{19B8F6BF-5375-455C-9EA6-DF929625EA0E}">
        <p15:presenceInfo xmlns:p15="http://schemas.microsoft.com/office/powerpoint/2012/main" userId="S::Markus.Kuemmerle@t-systems.com::edb588ad-b118-44cb-93b6-335b967c9009" providerId="AD"/>
      </p:ext>
    </p:extLst>
  </p:cmAuthor>
  <p:cmAuthor id="10" name="Padgaonkar, Shilpa" initials="PS" lastIdx="4" clrIdx="9">
    <p:extLst>
      <p:ext uri="{19B8F6BF-5375-455C-9EA6-DF929625EA0E}">
        <p15:presenceInfo xmlns:p15="http://schemas.microsoft.com/office/powerpoint/2012/main" userId="S::shilpa.padgaonkar@telekom.de::a5cb7460-f2b0-42ec-b511-c642f83aa9a3" providerId="AD"/>
      </p:ext>
    </p:extLst>
  </p:cmAuthor>
  <p:cmAuthor id="4" name="Kisliuk, Adrian (ext)" initials="K(" lastIdx="1" clrIdx="3">
    <p:extLst>
      <p:ext uri="{19B8F6BF-5375-455C-9EA6-DF929625EA0E}">
        <p15:presenceInfo xmlns:p15="http://schemas.microsoft.com/office/powerpoint/2012/main" userId="S::adrian.kisliuk@external.t-systems.com::6e619ce3-2643-4cdf-9a13-b4c269650021" providerId="AD"/>
      </p:ext>
    </p:extLst>
  </p:cmAuthor>
  <p:cmAuthor id="5" name="Damker, Herbert" initials="DH" lastIdx="5" clrIdx="4">
    <p:extLst>
      <p:ext uri="{19B8F6BF-5375-455C-9EA6-DF929625EA0E}">
        <p15:presenceInfo xmlns:p15="http://schemas.microsoft.com/office/powerpoint/2012/main" userId="S::herbert.damker@telekom.de::37ff36be-0e4d-42c3-ac06-7b904f0f6b24" providerId="AD"/>
      </p:ext>
    </p:extLst>
  </p:cmAuthor>
  <p:cmAuthor id="6" name="Dsouza, Felix" initials="DF" lastIdx="2" clrIdx="5">
    <p:extLst>
      <p:ext uri="{19B8F6BF-5375-455C-9EA6-DF929625EA0E}">
        <p15:presenceInfo xmlns:p15="http://schemas.microsoft.com/office/powerpoint/2012/main" userId="S::Felix.Dsouza@telekom.de::937cf874-2bf2-4bc2-bae8-9a90428f36dc"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22769"/>
    <a:srgbClr val="014651"/>
    <a:srgbClr val="000620"/>
    <a:srgbClr val="004750"/>
    <a:srgbClr val="37FFFD"/>
    <a:srgbClr val="FFFFFF"/>
    <a:srgbClr val="A4A4A4"/>
    <a:srgbClr val="32B9AF"/>
    <a:srgbClr val="00A2B8"/>
    <a:srgbClr val="D9E4E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D6D8396-EC2A-4CDB-A0EB-D18795447CB1}" v="234" dt="2022-05-11T08:46:12.032"/>
  </p1510:revLst>
</p1510:revInfo>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Helle Formatvorlag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073A0DAA-6AF3-43AB-8588-CEC1D06C72B9}" styleName="Mittlere Formatvorlag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ittlere Formatvorlag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E25E649-3F16-4E02-A733-19D2CDBF48F0}" styleName="Mittlere Formatvorlage 3 - Akz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1" d="100"/>
          <a:sy n="101" d="100"/>
        </p:scale>
        <p:origin x="288" y="102"/>
      </p:cViewPr>
      <p:guideLst>
        <p:guide orient="horz" pos="227"/>
        <p:guide pos="182"/>
        <p:guide pos="1832"/>
        <p:guide pos="1927"/>
        <p:guide pos="3584"/>
        <p:guide pos="3672"/>
        <p:guide pos="5328"/>
        <p:guide pos="5419"/>
        <p:guide pos="7075"/>
        <p:guide orient="horz" pos="322"/>
        <p:guide orient="horz" pos="741"/>
        <p:guide orient="horz" pos="1013"/>
        <p:guide orient="horz" pos="3678"/>
        <p:guide orient="horz" pos="3811"/>
        <p:guide orient="horz" pos="3965"/>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font" Target="fonts/font2.fntdata"/><Relationship Id="rId26" Type="http://schemas.openxmlformats.org/officeDocument/2006/relationships/font" Target="fonts/font10.fntdata"/><Relationship Id="rId39" Type="http://schemas.microsoft.com/office/2015/10/relationships/revisionInfo" Target="revisionInfo.xml"/><Relationship Id="rId3" Type="http://schemas.openxmlformats.org/officeDocument/2006/relationships/customXml" Target="../customXml/item3.xml"/><Relationship Id="rId21" Type="http://schemas.openxmlformats.org/officeDocument/2006/relationships/font" Target="fonts/font5.fntdata"/><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font" Target="fonts/font1.fntdata"/><Relationship Id="rId25" Type="http://schemas.openxmlformats.org/officeDocument/2006/relationships/font" Target="fonts/font9.fntdata"/><Relationship Id="rId33" Type="http://schemas.openxmlformats.org/officeDocument/2006/relationships/commentAuthors" Target="commentAuthors.xml"/><Relationship Id="rId38"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font" Target="fonts/font4.fntdata"/><Relationship Id="rId29" Type="http://schemas.openxmlformats.org/officeDocument/2006/relationships/font" Target="fonts/font13.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8.fntdata"/><Relationship Id="rId32" Type="http://schemas.openxmlformats.org/officeDocument/2006/relationships/tags" Target="tags/tag1.xml"/><Relationship Id="rId37"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font" Target="fonts/font7.fntdata"/><Relationship Id="rId28" Type="http://schemas.openxmlformats.org/officeDocument/2006/relationships/font" Target="fonts/font12.fntdata"/><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font" Target="fonts/font3.fntdata"/><Relationship Id="rId31" Type="http://schemas.openxmlformats.org/officeDocument/2006/relationships/font" Target="fonts/font15.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font" Target="fonts/font14.fntdata"/><Relationship Id="rId35"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chulmeyer, Jasmin" userId="367cba60-ceb5-4d31-a4f7-3eb89db6ea72" providerId="ADAL" clId="{AF34FC21-7039-4619-BCE4-F0530E0EC780}"/>
    <pc:docChg chg="undo custSel modSld modMainMaster">
      <pc:chgData name="Schulmeyer, Jasmin" userId="367cba60-ceb5-4d31-a4f7-3eb89db6ea72" providerId="ADAL" clId="{AF34FC21-7039-4619-BCE4-F0530E0EC780}" dt="2022-02-08T14:55:00.904" v="93" actId="1076"/>
      <pc:docMkLst>
        <pc:docMk/>
      </pc:docMkLst>
      <pc:sldChg chg="addSp modSp mod">
        <pc:chgData name="Schulmeyer, Jasmin" userId="367cba60-ceb5-4d31-a4f7-3eb89db6ea72" providerId="ADAL" clId="{AF34FC21-7039-4619-BCE4-F0530E0EC780}" dt="2022-02-08T14:45:42.637" v="2" actId="947"/>
        <pc:sldMkLst>
          <pc:docMk/>
          <pc:sldMk cId="3888384040" sldId="474"/>
        </pc:sldMkLst>
        <pc:spChg chg="add mod">
          <ac:chgData name="Schulmeyer, Jasmin" userId="367cba60-ceb5-4d31-a4f7-3eb89db6ea72" providerId="ADAL" clId="{AF34FC21-7039-4619-BCE4-F0530E0EC780}" dt="2022-02-08T14:45:42.637" v="2" actId="947"/>
          <ac:spMkLst>
            <pc:docMk/>
            <pc:sldMk cId="3888384040" sldId="474"/>
            <ac:spMk id="19" creationId="{1C6F120B-8B50-40A0-BDE2-F1E5BFA477E6}"/>
          </ac:spMkLst>
        </pc:spChg>
      </pc:sldChg>
      <pc:sldChg chg="addSp delSp modSp mod">
        <pc:chgData name="Schulmeyer, Jasmin" userId="367cba60-ceb5-4d31-a4f7-3eb89db6ea72" providerId="ADAL" clId="{AF34FC21-7039-4619-BCE4-F0530E0EC780}" dt="2022-02-08T14:54:48.194" v="91" actId="478"/>
        <pc:sldMkLst>
          <pc:docMk/>
          <pc:sldMk cId="3979989977" sldId="944"/>
        </pc:sldMkLst>
        <pc:spChg chg="add del mod">
          <ac:chgData name="Schulmeyer, Jasmin" userId="367cba60-ceb5-4d31-a4f7-3eb89db6ea72" providerId="ADAL" clId="{AF34FC21-7039-4619-BCE4-F0530E0EC780}" dt="2022-02-08T14:54:48.194" v="91" actId="478"/>
          <ac:spMkLst>
            <pc:docMk/>
            <pc:sldMk cId="3979989977" sldId="944"/>
            <ac:spMk id="5" creationId="{1C2E3F15-45CB-46AD-BF05-4CF5038B789D}"/>
          </ac:spMkLst>
        </pc:spChg>
        <pc:spChg chg="add del mod">
          <ac:chgData name="Schulmeyer, Jasmin" userId="367cba60-ceb5-4d31-a4f7-3eb89db6ea72" providerId="ADAL" clId="{AF34FC21-7039-4619-BCE4-F0530E0EC780}" dt="2022-02-08T14:54:48.194" v="91" actId="478"/>
          <ac:spMkLst>
            <pc:docMk/>
            <pc:sldMk cId="3979989977" sldId="944"/>
            <ac:spMk id="7" creationId="{B139DED1-532F-43F1-B123-9FA597B46E94}"/>
          </ac:spMkLst>
        </pc:spChg>
        <pc:spChg chg="add del mod">
          <ac:chgData name="Schulmeyer, Jasmin" userId="367cba60-ceb5-4d31-a4f7-3eb89db6ea72" providerId="ADAL" clId="{AF34FC21-7039-4619-BCE4-F0530E0EC780}" dt="2022-02-08T14:54:48.194" v="91" actId="478"/>
          <ac:spMkLst>
            <pc:docMk/>
            <pc:sldMk cId="3979989977" sldId="944"/>
            <ac:spMk id="9" creationId="{B6447495-B6A8-42AB-AE98-A903CF15D57A}"/>
          </ac:spMkLst>
        </pc:spChg>
      </pc:sldChg>
      <pc:sldChg chg="modSp mod">
        <pc:chgData name="Schulmeyer, Jasmin" userId="367cba60-ceb5-4d31-a4f7-3eb89db6ea72" providerId="ADAL" clId="{AF34FC21-7039-4619-BCE4-F0530E0EC780}" dt="2022-02-08T14:55:00.904" v="93" actId="1076"/>
        <pc:sldMkLst>
          <pc:docMk/>
          <pc:sldMk cId="1652484770" sldId="2044"/>
        </pc:sldMkLst>
        <pc:picChg chg="mod">
          <ac:chgData name="Schulmeyer, Jasmin" userId="367cba60-ceb5-4d31-a4f7-3eb89db6ea72" providerId="ADAL" clId="{AF34FC21-7039-4619-BCE4-F0530E0EC780}" dt="2022-02-08T14:55:00.904" v="93" actId="1076"/>
          <ac:picMkLst>
            <pc:docMk/>
            <pc:sldMk cId="1652484770" sldId="2044"/>
            <ac:picMk id="17" creationId="{4944B7B5-45BD-4D74-BD11-E9B5ECEE242D}"/>
          </ac:picMkLst>
        </pc:picChg>
      </pc:sldChg>
      <pc:sldChg chg="addSp delSp modSp mod">
        <pc:chgData name="Schulmeyer, Jasmin" userId="367cba60-ceb5-4d31-a4f7-3eb89db6ea72" providerId="ADAL" clId="{AF34FC21-7039-4619-BCE4-F0530E0EC780}" dt="2022-02-08T14:53:51.416" v="74"/>
        <pc:sldMkLst>
          <pc:docMk/>
          <pc:sldMk cId="2299967801" sldId="2047"/>
        </pc:sldMkLst>
        <pc:spChg chg="add del mod">
          <ac:chgData name="Schulmeyer, Jasmin" userId="367cba60-ceb5-4d31-a4f7-3eb89db6ea72" providerId="ADAL" clId="{AF34FC21-7039-4619-BCE4-F0530E0EC780}" dt="2022-02-08T14:53:47.413" v="71" actId="478"/>
          <ac:spMkLst>
            <pc:docMk/>
            <pc:sldMk cId="2299967801" sldId="2047"/>
            <ac:spMk id="115" creationId="{DBECDEAA-8CDF-4054-8FD4-12EF43366287}"/>
          </ac:spMkLst>
        </pc:spChg>
        <pc:spChg chg="del">
          <ac:chgData name="Schulmeyer, Jasmin" userId="367cba60-ceb5-4d31-a4f7-3eb89db6ea72" providerId="ADAL" clId="{AF34FC21-7039-4619-BCE4-F0530E0EC780}" dt="2022-02-08T14:53:49.362" v="72" actId="478"/>
          <ac:spMkLst>
            <pc:docMk/>
            <pc:sldMk cId="2299967801" sldId="2047"/>
            <ac:spMk id="118" creationId="{1F4785A9-AF53-4234-A75E-89133CFE2CB1}"/>
          </ac:spMkLst>
        </pc:spChg>
        <pc:spChg chg="add del mod">
          <ac:chgData name="Schulmeyer, Jasmin" userId="367cba60-ceb5-4d31-a4f7-3eb89db6ea72" providerId="ADAL" clId="{AF34FC21-7039-4619-BCE4-F0530E0EC780}" dt="2022-02-08T14:53:47.413" v="71" actId="478"/>
          <ac:spMkLst>
            <pc:docMk/>
            <pc:sldMk cId="2299967801" sldId="2047"/>
            <ac:spMk id="119" creationId="{9C3B6552-DBE7-48DA-8CE1-B29D3438BF1F}"/>
          </ac:spMkLst>
        </pc:spChg>
        <pc:spChg chg="add del mod">
          <ac:chgData name="Schulmeyer, Jasmin" userId="367cba60-ceb5-4d31-a4f7-3eb89db6ea72" providerId="ADAL" clId="{AF34FC21-7039-4619-BCE4-F0530E0EC780}" dt="2022-02-08T14:53:47.413" v="71" actId="478"/>
          <ac:spMkLst>
            <pc:docMk/>
            <pc:sldMk cId="2299967801" sldId="2047"/>
            <ac:spMk id="120" creationId="{597459B2-8733-46B4-A858-FD8E42626FA6}"/>
          </ac:spMkLst>
        </pc:spChg>
        <pc:picChg chg="del">
          <ac:chgData name="Schulmeyer, Jasmin" userId="367cba60-ceb5-4d31-a4f7-3eb89db6ea72" providerId="ADAL" clId="{AF34FC21-7039-4619-BCE4-F0530E0EC780}" dt="2022-02-08T14:53:51.025" v="73" actId="478"/>
          <ac:picMkLst>
            <pc:docMk/>
            <pc:sldMk cId="2299967801" sldId="2047"/>
            <ac:picMk id="117" creationId="{506598B7-43AF-47A1-B38F-5DF8439ABF1E}"/>
          </ac:picMkLst>
        </pc:picChg>
        <pc:picChg chg="add mod">
          <ac:chgData name="Schulmeyer, Jasmin" userId="367cba60-ceb5-4d31-a4f7-3eb89db6ea72" providerId="ADAL" clId="{AF34FC21-7039-4619-BCE4-F0530E0EC780}" dt="2022-02-08T14:53:51.416" v="74"/>
          <ac:picMkLst>
            <pc:docMk/>
            <pc:sldMk cId="2299967801" sldId="2047"/>
            <ac:picMk id="121" creationId="{A05CC485-38E1-4558-88F0-11278E52C3AB}"/>
          </ac:picMkLst>
        </pc:picChg>
      </pc:sldChg>
      <pc:sldChg chg="addSp delSp modSp mod">
        <pc:chgData name="Schulmeyer, Jasmin" userId="367cba60-ceb5-4d31-a4f7-3eb89db6ea72" providerId="ADAL" clId="{AF34FC21-7039-4619-BCE4-F0530E0EC780}" dt="2022-02-08T14:54:40.414" v="90"/>
        <pc:sldMkLst>
          <pc:docMk/>
          <pc:sldMk cId="1609124706" sldId="2049"/>
        </pc:sldMkLst>
        <pc:spChg chg="del">
          <ac:chgData name="Schulmeyer, Jasmin" userId="367cba60-ceb5-4d31-a4f7-3eb89db6ea72" providerId="ADAL" clId="{AF34FC21-7039-4619-BCE4-F0530E0EC780}" dt="2022-02-08T14:54:39.747" v="89" actId="478"/>
          <ac:spMkLst>
            <pc:docMk/>
            <pc:sldMk cId="1609124706" sldId="2049"/>
            <ac:spMk id="19" creationId="{112AE895-4AC3-45D1-AB56-004DD2AE38F4}"/>
          </ac:spMkLst>
        </pc:spChg>
        <pc:spChg chg="add del mod">
          <ac:chgData name="Schulmeyer, Jasmin" userId="367cba60-ceb5-4d31-a4f7-3eb89db6ea72" providerId="ADAL" clId="{AF34FC21-7039-4619-BCE4-F0530E0EC780}" dt="2022-02-08T14:54:36.452" v="87" actId="478"/>
          <ac:spMkLst>
            <pc:docMk/>
            <pc:sldMk cId="1609124706" sldId="2049"/>
            <ac:spMk id="22" creationId="{D453C280-75AA-4FFF-B81B-FEC609245D91}"/>
          </ac:spMkLst>
        </pc:spChg>
        <pc:spChg chg="add del mod">
          <ac:chgData name="Schulmeyer, Jasmin" userId="367cba60-ceb5-4d31-a4f7-3eb89db6ea72" providerId="ADAL" clId="{AF34FC21-7039-4619-BCE4-F0530E0EC780}" dt="2022-02-08T14:54:36.452" v="87" actId="478"/>
          <ac:spMkLst>
            <pc:docMk/>
            <pc:sldMk cId="1609124706" sldId="2049"/>
            <ac:spMk id="23" creationId="{4290EFB2-83AD-4771-A904-ED99DBD79A17}"/>
          </ac:spMkLst>
        </pc:spChg>
        <pc:spChg chg="add del mod">
          <ac:chgData name="Schulmeyer, Jasmin" userId="367cba60-ceb5-4d31-a4f7-3eb89db6ea72" providerId="ADAL" clId="{AF34FC21-7039-4619-BCE4-F0530E0EC780}" dt="2022-02-08T14:54:36.452" v="87" actId="478"/>
          <ac:spMkLst>
            <pc:docMk/>
            <pc:sldMk cId="1609124706" sldId="2049"/>
            <ac:spMk id="24" creationId="{0D7E9EC7-698B-4EAF-957E-2D39FD09A4F7}"/>
          </ac:spMkLst>
        </pc:spChg>
        <pc:picChg chg="del">
          <ac:chgData name="Schulmeyer, Jasmin" userId="367cba60-ceb5-4d31-a4f7-3eb89db6ea72" providerId="ADAL" clId="{AF34FC21-7039-4619-BCE4-F0530E0EC780}" dt="2022-02-08T14:54:38.121" v="88" actId="478"/>
          <ac:picMkLst>
            <pc:docMk/>
            <pc:sldMk cId="1609124706" sldId="2049"/>
            <ac:picMk id="18" creationId="{37B84AEA-BF41-494D-B6FD-8BB8A797F89D}"/>
          </ac:picMkLst>
        </pc:picChg>
        <pc:picChg chg="add mod">
          <ac:chgData name="Schulmeyer, Jasmin" userId="367cba60-ceb5-4d31-a4f7-3eb89db6ea72" providerId="ADAL" clId="{AF34FC21-7039-4619-BCE4-F0530E0EC780}" dt="2022-02-08T14:54:40.414" v="90"/>
          <ac:picMkLst>
            <pc:docMk/>
            <pc:sldMk cId="1609124706" sldId="2049"/>
            <ac:picMk id="25" creationId="{FCE70341-DA6B-433E-ADF7-0EAC87493B8F}"/>
          </ac:picMkLst>
        </pc:picChg>
      </pc:sldChg>
      <pc:sldChg chg="addSp delSp modSp mod">
        <pc:chgData name="Schulmeyer, Jasmin" userId="367cba60-ceb5-4d31-a4f7-3eb89db6ea72" providerId="ADAL" clId="{AF34FC21-7039-4619-BCE4-F0530E0EC780}" dt="2022-02-08T14:53:36.696" v="70"/>
        <pc:sldMkLst>
          <pc:docMk/>
          <pc:sldMk cId="3162489601" sldId="2050"/>
        </pc:sldMkLst>
        <pc:spChg chg="del">
          <ac:chgData name="Schulmeyer, Jasmin" userId="367cba60-ceb5-4d31-a4f7-3eb89db6ea72" providerId="ADAL" clId="{AF34FC21-7039-4619-BCE4-F0530E0EC780}" dt="2022-02-08T14:53:35.766" v="69" actId="478"/>
          <ac:spMkLst>
            <pc:docMk/>
            <pc:sldMk cId="3162489601" sldId="2050"/>
            <ac:spMk id="13" creationId="{F2F530E7-8B5D-485C-A552-A40730CA8A15}"/>
          </ac:spMkLst>
        </pc:spChg>
        <pc:spChg chg="add del mod">
          <ac:chgData name="Schulmeyer, Jasmin" userId="367cba60-ceb5-4d31-a4f7-3eb89db6ea72" providerId="ADAL" clId="{AF34FC21-7039-4619-BCE4-F0530E0EC780}" dt="2022-02-08T14:53:30.197" v="66" actId="478"/>
          <ac:spMkLst>
            <pc:docMk/>
            <pc:sldMk cId="3162489601" sldId="2050"/>
            <ac:spMk id="15" creationId="{DFCF4856-ABFE-48E9-A961-845630709D61}"/>
          </ac:spMkLst>
        </pc:spChg>
        <pc:spChg chg="add del mod">
          <ac:chgData name="Schulmeyer, Jasmin" userId="367cba60-ceb5-4d31-a4f7-3eb89db6ea72" providerId="ADAL" clId="{AF34FC21-7039-4619-BCE4-F0530E0EC780}" dt="2022-02-08T14:53:34.301" v="68" actId="478"/>
          <ac:spMkLst>
            <pc:docMk/>
            <pc:sldMk cId="3162489601" sldId="2050"/>
            <ac:spMk id="20" creationId="{53B6C145-71CA-4435-843E-839D34F32D12}"/>
          </ac:spMkLst>
        </pc:spChg>
        <pc:spChg chg="add del mod">
          <ac:chgData name="Schulmeyer, Jasmin" userId="367cba60-ceb5-4d31-a4f7-3eb89db6ea72" providerId="ADAL" clId="{AF34FC21-7039-4619-BCE4-F0530E0EC780}" dt="2022-02-08T14:53:32.235" v="67" actId="478"/>
          <ac:spMkLst>
            <pc:docMk/>
            <pc:sldMk cId="3162489601" sldId="2050"/>
            <ac:spMk id="21" creationId="{217AE5A8-7759-4EED-9E3E-460DF145692F}"/>
          </ac:spMkLst>
        </pc:spChg>
        <pc:picChg chg="del">
          <ac:chgData name="Schulmeyer, Jasmin" userId="367cba60-ceb5-4d31-a4f7-3eb89db6ea72" providerId="ADAL" clId="{AF34FC21-7039-4619-BCE4-F0530E0EC780}" dt="2022-02-08T14:53:26.763" v="65" actId="478"/>
          <ac:picMkLst>
            <pc:docMk/>
            <pc:sldMk cId="3162489601" sldId="2050"/>
            <ac:picMk id="12" creationId="{0F494BF9-3C85-4ABB-845A-9B9D24430804}"/>
          </ac:picMkLst>
        </pc:picChg>
        <pc:picChg chg="add mod">
          <ac:chgData name="Schulmeyer, Jasmin" userId="367cba60-ceb5-4d31-a4f7-3eb89db6ea72" providerId="ADAL" clId="{AF34FC21-7039-4619-BCE4-F0530E0EC780}" dt="2022-02-08T14:53:36.696" v="70"/>
          <ac:picMkLst>
            <pc:docMk/>
            <pc:sldMk cId="3162489601" sldId="2050"/>
            <ac:picMk id="22" creationId="{19248C28-B174-4760-BA7C-71C114983863}"/>
          </ac:picMkLst>
        </pc:picChg>
      </pc:sldChg>
      <pc:sldChg chg="addSp delSp modSp mod">
        <pc:chgData name="Schulmeyer, Jasmin" userId="367cba60-ceb5-4d31-a4f7-3eb89db6ea72" providerId="ADAL" clId="{AF34FC21-7039-4619-BCE4-F0530E0EC780}" dt="2022-02-08T14:54:24.101" v="86"/>
        <pc:sldMkLst>
          <pc:docMk/>
          <pc:sldMk cId="3353845272" sldId="2051"/>
        </pc:sldMkLst>
        <pc:spChg chg="del">
          <ac:chgData name="Schulmeyer, Jasmin" userId="367cba60-ceb5-4d31-a4f7-3eb89db6ea72" providerId="ADAL" clId="{AF34FC21-7039-4619-BCE4-F0530E0EC780}" dt="2022-02-08T14:54:23.666" v="85" actId="478"/>
          <ac:spMkLst>
            <pc:docMk/>
            <pc:sldMk cId="3353845272" sldId="2051"/>
            <ac:spMk id="45" creationId="{B95A659F-6144-4CD2-8F15-463F551BF94A}"/>
          </ac:spMkLst>
        </pc:spChg>
        <pc:spChg chg="add del mod">
          <ac:chgData name="Schulmeyer, Jasmin" userId="367cba60-ceb5-4d31-a4f7-3eb89db6ea72" providerId="ADAL" clId="{AF34FC21-7039-4619-BCE4-F0530E0EC780}" dt="2022-02-08T14:54:17.596" v="84" actId="478"/>
          <ac:spMkLst>
            <pc:docMk/>
            <pc:sldMk cId="3353845272" sldId="2051"/>
            <ac:spMk id="46" creationId="{DDA27026-3A23-47E2-ACEA-D22B4EB63151}"/>
          </ac:spMkLst>
        </pc:spChg>
        <pc:spChg chg="add del mod">
          <ac:chgData name="Schulmeyer, Jasmin" userId="367cba60-ceb5-4d31-a4f7-3eb89db6ea72" providerId="ADAL" clId="{AF34FC21-7039-4619-BCE4-F0530E0EC780}" dt="2022-02-08T14:54:17.596" v="84" actId="478"/>
          <ac:spMkLst>
            <pc:docMk/>
            <pc:sldMk cId="3353845272" sldId="2051"/>
            <ac:spMk id="47" creationId="{4DEC7F7D-3D2F-44FE-A29F-D931CA25A65C}"/>
          </ac:spMkLst>
        </pc:spChg>
        <pc:spChg chg="add del mod">
          <ac:chgData name="Schulmeyer, Jasmin" userId="367cba60-ceb5-4d31-a4f7-3eb89db6ea72" providerId="ADAL" clId="{AF34FC21-7039-4619-BCE4-F0530E0EC780}" dt="2022-02-08T14:54:17.596" v="84" actId="478"/>
          <ac:spMkLst>
            <pc:docMk/>
            <pc:sldMk cId="3353845272" sldId="2051"/>
            <ac:spMk id="48" creationId="{ED79C59F-6939-498F-84FD-08318E664116}"/>
          </ac:spMkLst>
        </pc:spChg>
        <pc:picChg chg="del">
          <ac:chgData name="Schulmeyer, Jasmin" userId="367cba60-ceb5-4d31-a4f7-3eb89db6ea72" providerId="ADAL" clId="{AF34FC21-7039-4619-BCE4-F0530E0EC780}" dt="2022-02-08T14:54:12.877" v="83" actId="478"/>
          <ac:picMkLst>
            <pc:docMk/>
            <pc:sldMk cId="3353845272" sldId="2051"/>
            <ac:picMk id="44" creationId="{FABD164C-91F0-4B76-A94A-B9433E30718E}"/>
          </ac:picMkLst>
        </pc:picChg>
        <pc:picChg chg="add mod">
          <ac:chgData name="Schulmeyer, Jasmin" userId="367cba60-ceb5-4d31-a4f7-3eb89db6ea72" providerId="ADAL" clId="{AF34FC21-7039-4619-BCE4-F0530E0EC780}" dt="2022-02-08T14:54:24.101" v="86"/>
          <ac:picMkLst>
            <pc:docMk/>
            <pc:sldMk cId="3353845272" sldId="2051"/>
            <ac:picMk id="49" creationId="{8BBB7D8B-5E81-471D-B34D-1828C26F7A77}"/>
          </ac:picMkLst>
        </pc:picChg>
      </pc:sldChg>
      <pc:sldChg chg="addSp delSp modSp mod">
        <pc:chgData name="Schulmeyer, Jasmin" userId="367cba60-ceb5-4d31-a4f7-3eb89db6ea72" providerId="ADAL" clId="{AF34FC21-7039-4619-BCE4-F0530E0EC780}" dt="2022-02-08T14:53:09.650" v="64" actId="478"/>
        <pc:sldMkLst>
          <pc:docMk/>
          <pc:sldMk cId="14940823" sldId="2052"/>
        </pc:sldMkLst>
        <pc:spChg chg="mod">
          <ac:chgData name="Schulmeyer, Jasmin" userId="367cba60-ceb5-4d31-a4f7-3eb89db6ea72" providerId="ADAL" clId="{AF34FC21-7039-4619-BCE4-F0530E0EC780}" dt="2022-02-08T14:47:40.806" v="11" actId="14100"/>
          <ac:spMkLst>
            <pc:docMk/>
            <pc:sldMk cId="14940823" sldId="2052"/>
            <ac:spMk id="12" creationId="{FE86F55A-D29F-4BAA-B8D7-186BFB58B3C3}"/>
          </ac:spMkLst>
        </pc:spChg>
        <pc:spChg chg="del">
          <ac:chgData name="Schulmeyer, Jasmin" userId="367cba60-ceb5-4d31-a4f7-3eb89db6ea72" providerId="ADAL" clId="{AF34FC21-7039-4619-BCE4-F0530E0EC780}" dt="2022-02-08T14:53:03.820" v="62" actId="478"/>
          <ac:spMkLst>
            <pc:docMk/>
            <pc:sldMk cId="14940823" sldId="2052"/>
            <ac:spMk id="15" creationId="{186DCAE4-F7EC-4828-9E4A-EBA2A385B6C0}"/>
          </ac:spMkLst>
        </pc:spChg>
        <pc:spChg chg="add del mod">
          <ac:chgData name="Schulmeyer, Jasmin" userId="367cba60-ceb5-4d31-a4f7-3eb89db6ea72" providerId="ADAL" clId="{AF34FC21-7039-4619-BCE4-F0530E0EC780}" dt="2022-02-08T14:51:30.757" v="30" actId="478"/>
          <ac:spMkLst>
            <pc:docMk/>
            <pc:sldMk cId="14940823" sldId="2052"/>
            <ac:spMk id="16" creationId="{D860534A-C09D-4FB3-932F-4C47D551DED1}"/>
          </ac:spMkLst>
        </pc:spChg>
        <pc:spChg chg="add del mod">
          <ac:chgData name="Schulmeyer, Jasmin" userId="367cba60-ceb5-4d31-a4f7-3eb89db6ea72" providerId="ADAL" clId="{AF34FC21-7039-4619-BCE4-F0530E0EC780}" dt="2022-02-08T14:51:29.076" v="29" actId="478"/>
          <ac:spMkLst>
            <pc:docMk/>
            <pc:sldMk cId="14940823" sldId="2052"/>
            <ac:spMk id="18" creationId="{A2AED782-BFAE-45ED-9EAD-FFF8FE806771}"/>
          </ac:spMkLst>
        </pc:spChg>
        <pc:spChg chg="add del mod">
          <ac:chgData name="Schulmeyer, Jasmin" userId="367cba60-ceb5-4d31-a4f7-3eb89db6ea72" providerId="ADAL" clId="{AF34FC21-7039-4619-BCE4-F0530E0EC780}" dt="2022-02-08T14:51:24.491" v="28" actId="478"/>
          <ac:spMkLst>
            <pc:docMk/>
            <pc:sldMk cId="14940823" sldId="2052"/>
            <ac:spMk id="19" creationId="{5329672F-4575-49BD-86D8-7D792C0EBC88}"/>
          </ac:spMkLst>
        </pc:spChg>
        <pc:picChg chg="del mod">
          <ac:chgData name="Schulmeyer, Jasmin" userId="367cba60-ceb5-4d31-a4f7-3eb89db6ea72" providerId="ADAL" clId="{AF34FC21-7039-4619-BCE4-F0530E0EC780}" dt="2022-02-08T14:53:09.650" v="64" actId="478"/>
          <ac:picMkLst>
            <pc:docMk/>
            <pc:sldMk cId="14940823" sldId="2052"/>
            <ac:picMk id="14" creationId="{84FD08C5-BCDD-4AA5-BDC6-9D149C485ED7}"/>
          </ac:picMkLst>
        </pc:picChg>
        <pc:picChg chg="add mod ord">
          <ac:chgData name="Schulmeyer, Jasmin" userId="367cba60-ceb5-4d31-a4f7-3eb89db6ea72" providerId="ADAL" clId="{AF34FC21-7039-4619-BCE4-F0530E0EC780}" dt="2022-02-08T14:52:59.537" v="61" actId="167"/>
          <ac:picMkLst>
            <pc:docMk/>
            <pc:sldMk cId="14940823" sldId="2052"/>
            <ac:picMk id="20" creationId="{41CA58E0-4334-43F7-A8DA-99D695AB3721}"/>
          </ac:picMkLst>
        </pc:picChg>
      </pc:sldChg>
      <pc:sldChg chg="addSp delSp modSp mod">
        <pc:chgData name="Schulmeyer, Jasmin" userId="367cba60-ceb5-4d31-a4f7-3eb89db6ea72" providerId="ADAL" clId="{AF34FC21-7039-4619-BCE4-F0530E0EC780}" dt="2022-02-08T14:54:09.668" v="82"/>
        <pc:sldMkLst>
          <pc:docMk/>
          <pc:sldMk cId="3818869894" sldId="2054"/>
        </pc:sldMkLst>
        <pc:spChg chg="del">
          <ac:chgData name="Schulmeyer, Jasmin" userId="367cba60-ceb5-4d31-a4f7-3eb89db6ea72" providerId="ADAL" clId="{AF34FC21-7039-4619-BCE4-F0530E0EC780}" dt="2022-02-08T14:54:07.990" v="81" actId="478"/>
          <ac:spMkLst>
            <pc:docMk/>
            <pc:sldMk cId="3818869894" sldId="2054"/>
            <ac:spMk id="14" creationId="{071028D1-5C5A-40E7-A132-1371B9021F46}"/>
          </ac:spMkLst>
        </pc:spChg>
        <pc:spChg chg="add del mod">
          <ac:chgData name="Schulmeyer, Jasmin" userId="367cba60-ceb5-4d31-a4f7-3eb89db6ea72" providerId="ADAL" clId="{AF34FC21-7039-4619-BCE4-F0530E0EC780}" dt="2022-02-08T14:54:06.962" v="80" actId="478"/>
          <ac:spMkLst>
            <pc:docMk/>
            <pc:sldMk cId="3818869894" sldId="2054"/>
            <ac:spMk id="15" creationId="{D1A156F8-8DA0-4342-9F6D-894CB82F58A0}"/>
          </ac:spMkLst>
        </pc:spChg>
        <pc:spChg chg="add del mod">
          <ac:chgData name="Schulmeyer, Jasmin" userId="367cba60-ceb5-4d31-a4f7-3eb89db6ea72" providerId="ADAL" clId="{AF34FC21-7039-4619-BCE4-F0530E0EC780}" dt="2022-02-08T14:54:06.962" v="80" actId="478"/>
          <ac:spMkLst>
            <pc:docMk/>
            <pc:sldMk cId="3818869894" sldId="2054"/>
            <ac:spMk id="18" creationId="{D1D830B4-83BD-473E-B4D1-D3A525D0C60F}"/>
          </ac:spMkLst>
        </pc:spChg>
        <pc:spChg chg="add del mod">
          <ac:chgData name="Schulmeyer, Jasmin" userId="367cba60-ceb5-4d31-a4f7-3eb89db6ea72" providerId="ADAL" clId="{AF34FC21-7039-4619-BCE4-F0530E0EC780}" dt="2022-02-08T14:54:06.962" v="80" actId="478"/>
          <ac:spMkLst>
            <pc:docMk/>
            <pc:sldMk cId="3818869894" sldId="2054"/>
            <ac:spMk id="19" creationId="{F1BFD81D-9358-4701-A6A0-6C46962FFFD5}"/>
          </ac:spMkLst>
        </pc:spChg>
        <pc:picChg chg="del">
          <ac:chgData name="Schulmeyer, Jasmin" userId="367cba60-ceb5-4d31-a4f7-3eb89db6ea72" providerId="ADAL" clId="{AF34FC21-7039-4619-BCE4-F0530E0EC780}" dt="2022-02-08T14:54:05.163" v="79" actId="478"/>
          <ac:picMkLst>
            <pc:docMk/>
            <pc:sldMk cId="3818869894" sldId="2054"/>
            <ac:picMk id="13" creationId="{0FBD0EDC-F7DD-4167-8CB9-4B72CDD1115B}"/>
          </ac:picMkLst>
        </pc:picChg>
        <pc:picChg chg="add mod">
          <ac:chgData name="Schulmeyer, Jasmin" userId="367cba60-ceb5-4d31-a4f7-3eb89db6ea72" providerId="ADAL" clId="{AF34FC21-7039-4619-BCE4-F0530E0EC780}" dt="2022-02-08T14:54:09.668" v="82"/>
          <ac:picMkLst>
            <pc:docMk/>
            <pc:sldMk cId="3818869894" sldId="2054"/>
            <ac:picMk id="20" creationId="{7420D4EE-B801-4BDF-B646-8C16B214FA03}"/>
          </ac:picMkLst>
        </pc:picChg>
      </pc:sldChg>
      <pc:sldChg chg="addSp delSp modSp mod">
        <pc:chgData name="Schulmeyer, Jasmin" userId="367cba60-ceb5-4d31-a4f7-3eb89db6ea72" providerId="ADAL" clId="{AF34FC21-7039-4619-BCE4-F0530E0EC780}" dt="2022-02-08T14:54:01.170" v="78"/>
        <pc:sldMkLst>
          <pc:docMk/>
          <pc:sldMk cId="13641243" sldId="2055"/>
        </pc:sldMkLst>
        <pc:spChg chg="del">
          <ac:chgData name="Schulmeyer, Jasmin" userId="367cba60-ceb5-4d31-a4f7-3eb89db6ea72" providerId="ADAL" clId="{AF34FC21-7039-4619-BCE4-F0530E0EC780}" dt="2022-02-08T14:53:59.743" v="77" actId="478"/>
          <ac:spMkLst>
            <pc:docMk/>
            <pc:sldMk cId="13641243" sldId="2055"/>
            <ac:spMk id="3" creationId="{344C4CBF-F419-4CB0-8AA6-C70399299B70}"/>
          </ac:spMkLst>
        </pc:spChg>
        <pc:spChg chg="add del mod">
          <ac:chgData name="Schulmeyer, Jasmin" userId="367cba60-ceb5-4d31-a4f7-3eb89db6ea72" providerId="ADAL" clId="{AF34FC21-7039-4619-BCE4-F0530E0EC780}" dt="2022-02-08T14:53:58.159" v="75" actId="478"/>
          <ac:spMkLst>
            <pc:docMk/>
            <pc:sldMk cId="13641243" sldId="2055"/>
            <ac:spMk id="14" creationId="{B58164ED-4808-400B-871D-2627F2AA9A76}"/>
          </ac:spMkLst>
        </pc:spChg>
        <pc:spChg chg="add del mod">
          <ac:chgData name="Schulmeyer, Jasmin" userId="367cba60-ceb5-4d31-a4f7-3eb89db6ea72" providerId="ADAL" clId="{AF34FC21-7039-4619-BCE4-F0530E0EC780}" dt="2022-02-08T14:53:58.159" v="75" actId="478"/>
          <ac:spMkLst>
            <pc:docMk/>
            <pc:sldMk cId="13641243" sldId="2055"/>
            <ac:spMk id="15" creationId="{54ED2D50-D171-4A35-B8B6-9F0EA53BAEC3}"/>
          </ac:spMkLst>
        </pc:spChg>
        <pc:spChg chg="add del mod">
          <ac:chgData name="Schulmeyer, Jasmin" userId="367cba60-ceb5-4d31-a4f7-3eb89db6ea72" providerId="ADAL" clId="{AF34FC21-7039-4619-BCE4-F0530E0EC780}" dt="2022-02-08T14:53:58.159" v="75" actId="478"/>
          <ac:spMkLst>
            <pc:docMk/>
            <pc:sldMk cId="13641243" sldId="2055"/>
            <ac:spMk id="17" creationId="{479B3F3B-44BC-48BC-92A7-3D9159DBE017}"/>
          </ac:spMkLst>
        </pc:spChg>
        <pc:picChg chg="del">
          <ac:chgData name="Schulmeyer, Jasmin" userId="367cba60-ceb5-4d31-a4f7-3eb89db6ea72" providerId="ADAL" clId="{AF34FC21-7039-4619-BCE4-F0530E0EC780}" dt="2022-02-08T14:53:58.826" v="76" actId="478"/>
          <ac:picMkLst>
            <pc:docMk/>
            <pc:sldMk cId="13641243" sldId="2055"/>
            <ac:picMk id="8" creationId="{C66D421A-A0A3-4764-A586-F064E6205E66}"/>
          </ac:picMkLst>
        </pc:picChg>
        <pc:picChg chg="add mod">
          <ac:chgData name="Schulmeyer, Jasmin" userId="367cba60-ceb5-4d31-a4f7-3eb89db6ea72" providerId="ADAL" clId="{AF34FC21-7039-4619-BCE4-F0530E0EC780}" dt="2022-02-08T14:54:01.170" v="78"/>
          <ac:picMkLst>
            <pc:docMk/>
            <pc:sldMk cId="13641243" sldId="2055"/>
            <ac:picMk id="18" creationId="{E2E5C611-362D-42CB-B844-6AFBDA401772}"/>
          </ac:picMkLst>
        </pc:picChg>
      </pc:sldChg>
      <pc:sldMasterChg chg="addSp delSp modSp mod">
        <pc:chgData name="Schulmeyer, Jasmin" userId="367cba60-ceb5-4d31-a4f7-3eb89db6ea72" providerId="ADAL" clId="{AF34FC21-7039-4619-BCE4-F0530E0EC780}" dt="2022-02-08T14:50:37.488" v="17" actId="20577"/>
        <pc:sldMasterMkLst>
          <pc:docMk/>
          <pc:sldMasterMk cId="792883523" sldId="2147483648"/>
        </pc:sldMasterMkLst>
        <pc:spChg chg="add del mod">
          <ac:chgData name="Schulmeyer, Jasmin" userId="367cba60-ceb5-4d31-a4f7-3eb89db6ea72" providerId="ADAL" clId="{AF34FC21-7039-4619-BCE4-F0530E0EC780}" dt="2022-02-08T14:50:37.488" v="17" actId="20577"/>
          <ac:spMkLst>
            <pc:docMk/>
            <pc:sldMasterMk cId="792883523" sldId="2147483648"/>
            <ac:spMk id="42" creationId="{45454B20-5506-4078-B4BE-04E554143E72}"/>
          </ac:spMkLst>
        </pc:spChg>
      </pc:sldMasterChg>
    </pc:docChg>
  </pc:docChgLst>
  <pc:docChgLst>
    <pc:chgData name="Kümmerle, Markus" userId="edb588ad-b118-44cb-93b6-335b967c9009" providerId="ADAL" clId="{191D59EE-583A-4E7E-BC0E-2418733E0254}"/>
    <pc:docChg chg="undo custSel modSld modMainMaster">
      <pc:chgData name="Kümmerle, Markus" userId="edb588ad-b118-44cb-93b6-335b967c9009" providerId="ADAL" clId="{191D59EE-583A-4E7E-BC0E-2418733E0254}" dt="2022-02-24T07:09:42.454" v="693" actId="1076"/>
      <pc:docMkLst>
        <pc:docMk/>
      </pc:docMkLst>
      <pc:sldChg chg="addSp delSp modSp mod">
        <pc:chgData name="Kümmerle, Markus" userId="edb588ad-b118-44cb-93b6-335b967c9009" providerId="ADAL" clId="{191D59EE-583A-4E7E-BC0E-2418733E0254}" dt="2022-02-08T15:29:20.749" v="161" actId="21"/>
        <pc:sldMkLst>
          <pc:docMk/>
          <pc:sldMk cId="1652484770" sldId="2044"/>
        </pc:sldMkLst>
        <pc:picChg chg="add del mod">
          <ac:chgData name="Kümmerle, Markus" userId="edb588ad-b118-44cb-93b6-335b967c9009" providerId="ADAL" clId="{191D59EE-583A-4E7E-BC0E-2418733E0254}" dt="2022-02-08T15:29:20.749" v="161" actId="21"/>
          <ac:picMkLst>
            <pc:docMk/>
            <pc:sldMk cId="1652484770" sldId="2044"/>
            <ac:picMk id="10" creationId="{08611E86-504A-440D-9CE5-E1EFB58F2CEC}"/>
          </ac:picMkLst>
        </pc:picChg>
      </pc:sldChg>
      <pc:sldChg chg="addSp delSp modSp mod">
        <pc:chgData name="Kümmerle, Markus" userId="edb588ad-b118-44cb-93b6-335b967c9009" providerId="ADAL" clId="{191D59EE-583A-4E7E-BC0E-2418733E0254}" dt="2022-02-09T15:53:39.594" v="180" actId="1038"/>
        <pc:sldMkLst>
          <pc:docMk/>
          <pc:sldMk cId="2574986647" sldId="2046"/>
        </pc:sldMkLst>
        <pc:spChg chg="mod">
          <ac:chgData name="Kümmerle, Markus" userId="edb588ad-b118-44cb-93b6-335b967c9009" providerId="ADAL" clId="{191D59EE-583A-4E7E-BC0E-2418733E0254}" dt="2022-02-07T16:00:18.852" v="16" actId="948"/>
          <ac:spMkLst>
            <pc:docMk/>
            <pc:sldMk cId="2574986647" sldId="2046"/>
            <ac:spMk id="2" creationId="{2B73D7CB-E55B-ED4D-A567-274B625D4CEF}"/>
          </ac:spMkLst>
        </pc:spChg>
        <pc:spChg chg="add del mod modVis">
          <ac:chgData name="Kümmerle, Markus" userId="edb588ad-b118-44cb-93b6-335b967c9009" providerId="ADAL" clId="{191D59EE-583A-4E7E-BC0E-2418733E0254}" dt="2022-02-07T16:00:18.960" v="55"/>
          <ac:spMkLst>
            <pc:docMk/>
            <pc:sldMk cId="2574986647" sldId="2046"/>
            <ac:spMk id="3" creationId="{ECD1E3D2-4FA7-48F8-A447-A14254FF3475}"/>
          </ac:spMkLst>
        </pc:spChg>
        <pc:spChg chg="mod">
          <ac:chgData name="Kümmerle, Markus" userId="edb588ad-b118-44cb-93b6-335b967c9009" providerId="ADAL" clId="{191D59EE-583A-4E7E-BC0E-2418733E0254}" dt="2022-02-09T15:47:07.746" v="164" actId="12"/>
          <ac:spMkLst>
            <pc:docMk/>
            <pc:sldMk cId="2574986647" sldId="2046"/>
            <ac:spMk id="6" creationId="{03FFB10F-3D19-4F0C-ABFD-E7B4111A37BC}"/>
          </ac:spMkLst>
        </pc:spChg>
        <pc:graphicFrameChg chg="mod">
          <ac:chgData name="Kümmerle, Markus" userId="edb588ad-b118-44cb-93b6-335b967c9009" providerId="ADAL" clId="{191D59EE-583A-4E7E-BC0E-2418733E0254}" dt="2022-02-07T16:00:18.969" v="57"/>
          <ac:graphicFrameMkLst>
            <pc:docMk/>
            <pc:sldMk cId="2574986647" sldId="2046"/>
            <ac:graphicFrameMk id="5" creationId="{24EAA83B-388C-42C7-9B96-60997077107C}"/>
          </ac:graphicFrameMkLst>
        </pc:graphicFrameChg>
        <pc:picChg chg="add mod">
          <ac:chgData name="Kümmerle, Markus" userId="edb588ad-b118-44cb-93b6-335b967c9009" providerId="ADAL" clId="{191D59EE-583A-4E7E-BC0E-2418733E0254}" dt="2022-02-09T15:53:39.594" v="180" actId="1038"/>
          <ac:picMkLst>
            <pc:docMk/>
            <pc:sldMk cId="2574986647" sldId="2046"/>
            <ac:picMk id="7" creationId="{FB94A2E5-A337-41C5-96EA-52C92AE1ACB6}"/>
          </ac:picMkLst>
        </pc:picChg>
        <pc:picChg chg="del">
          <ac:chgData name="Kümmerle, Markus" userId="edb588ad-b118-44cb-93b6-335b967c9009" providerId="ADAL" clId="{191D59EE-583A-4E7E-BC0E-2418733E0254}" dt="2022-02-09T15:53:17.494" v="170" actId="478"/>
          <ac:picMkLst>
            <pc:docMk/>
            <pc:sldMk cId="2574986647" sldId="2046"/>
            <ac:picMk id="9" creationId="{ACB9F7D1-6DE6-4444-B24F-1A0BA7850EE5}"/>
          </ac:picMkLst>
        </pc:picChg>
      </pc:sldChg>
      <pc:sldChg chg="addSp delSp modSp mod">
        <pc:chgData name="Kümmerle, Markus" userId="edb588ad-b118-44cb-93b6-335b967c9009" providerId="ADAL" clId="{191D59EE-583A-4E7E-BC0E-2418733E0254}" dt="2022-02-07T16:00:32.275" v="109"/>
        <pc:sldMkLst>
          <pc:docMk/>
          <pc:sldMk cId="2299967801" sldId="2047"/>
        </pc:sldMkLst>
        <pc:spChg chg="mod">
          <ac:chgData name="Kümmerle, Markus" userId="edb588ad-b118-44cb-93b6-335b967c9009" providerId="ADAL" clId="{191D59EE-583A-4E7E-BC0E-2418733E0254}" dt="2022-02-07T16:00:32.203" v="68" actId="948"/>
          <ac:spMkLst>
            <pc:docMk/>
            <pc:sldMk cId="2299967801" sldId="2047"/>
            <ac:spMk id="2" creationId="{2B73D7CB-E55B-ED4D-A567-274B625D4CEF}"/>
          </ac:spMkLst>
        </pc:spChg>
        <pc:spChg chg="add del mod modVis">
          <ac:chgData name="Kümmerle, Markus" userId="edb588ad-b118-44cb-93b6-335b967c9009" providerId="ADAL" clId="{191D59EE-583A-4E7E-BC0E-2418733E0254}" dt="2022-02-07T16:00:32.272" v="107"/>
          <ac:spMkLst>
            <pc:docMk/>
            <pc:sldMk cId="2299967801" sldId="2047"/>
            <ac:spMk id="3" creationId="{345DCD27-A3D9-4EE2-ADD6-628BC0D6FF88}"/>
          </ac:spMkLst>
        </pc:spChg>
        <pc:graphicFrameChg chg="mod">
          <ac:chgData name="Kümmerle, Markus" userId="edb588ad-b118-44cb-93b6-335b967c9009" providerId="ADAL" clId="{191D59EE-583A-4E7E-BC0E-2418733E0254}" dt="2022-02-07T16:00:32.275" v="109"/>
          <ac:graphicFrameMkLst>
            <pc:docMk/>
            <pc:sldMk cId="2299967801" sldId="2047"/>
            <ac:graphicFrameMk id="5" creationId="{24EAA83B-388C-42C7-9B96-60997077107C}"/>
          </ac:graphicFrameMkLst>
        </pc:graphicFrameChg>
      </pc:sldChg>
      <pc:sldChg chg="addSp delSp modSp mod">
        <pc:chgData name="Kümmerle, Markus" userId="edb588ad-b118-44cb-93b6-335b967c9009" providerId="ADAL" clId="{191D59EE-583A-4E7E-BC0E-2418733E0254}" dt="2022-02-24T07:09:42.454" v="693" actId="1076"/>
        <pc:sldMkLst>
          <pc:docMk/>
          <pc:sldMk cId="1609124706" sldId="2049"/>
        </pc:sldMkLst>
        <pc:spChg chg="mod ord">
          <ac:chgData name="Kümmerle, Markus" userId="edb588ad-b118-44cb-93b6-335b967c9009" providerId="ADAL" clId="{191D59EE-583A-4E7E-BC0E-2418733E0254}" dt="2022-02-22T15:49:41.505" v="483"/>
          <ac:spMkLst>
            <pc:docMk/>
            <pc:sldMk cId="1609124706" sldId="2049"/>
            <ac:spMk id="2" creationId="{2B73D7CB-E55B-ED4D-A567-274B625D4CEF}"/>
          </ac:spMkLst>
        </pc:spChg>
        <pc:spChg chg="mod ord">
          <ac:chgData name="Kümmerle, Markus" userId="edb588ad-b118-44cb-93b6-335b967c9009" providerId="ADAL" clId="{191D59EE-583A-4E7E-BC0E-2418733E0254}" dt="2022-02-22T15:49:41.505" v="481"/>
          <ac:spMkLst>
            <pc:docMk/>
            <pc:sldMk cId="1609124706" sldId="2049"/>
            <ac:spMk id="4" creationId="{F21FBA62-7C92-48CE-A159-19EB9B276E15}"/>
          </ac:spMkLst>
        </pc:spChg>
        <pc:spChg chg="mod ord">
          <ac:chgData name="Kümmerle, Markus" userId="edb588ad-b118-44cb-93b6-335b967c9009" providerId="ADAL" clId="{191D59EE-583A-4E7E-BC0E-2418733E0254}" dt="2022-02-22T15:49:41.504" v="479"/>
          <ac:spMkLst>
            <pc:docMk/>
            <pc:sldMk cId="1609124706" sldId="2049"/>
            <ac:spMk id="17" creationId="{C9C7E6E5-611D-45EA-9A9F-F104F894113F}"/>
          </ac:spMkLst>
        </pc:spChg>
        <pc:graphicFrameChg chg="mod">
          <ac:chgData name="Kümmerle, Markus" userId="edb588ad-b118-44cb-93b6-335b967c9009" providerId="ADAL" clId="{191D59EE-583A-4E7E-BC0E-2418733E0254}" dt="2022-02-22T15:49:41.542" v="519"/>
          <ac:graphicFrameMkLst>
            <pc:docMk/>
            <pc:sldMk cId="1609124706" sldId="2049"/>
            <ac:graphicFrameMk id="5" creationId="{24EAA83B-388C-42C7-9B96-60997077107C}"/>
          </ac:graphicFrameMkLst>
        </pc:graphicFrameChg>
        <pc:picChg chg="add mod ord">
          <ac:chgData name="Kümmerle, Markus" userId="edb588ad-b118-44cb-93b6-335b967c9009" providerId="ADAL" clId="{191D59EE-583A-4E7E-BC0E-2418733E0254}" dt="2022-02-23T07:12:57.569" v="668" actId="1036"/>
          <ac:picMkLst>
            <pc:docMk/>
            <pc:sldMk cId="1609124706" sldId="2049"/>
            <ac:picMk id="6" creationId="{E801FD9D-36B2-4E40-B027-4CB85035AA9C}"/>
          </ac:picMkLst>
        </pc:picChg>
        <pc:picChg chg="add mod">
          <ac:chgData name="Kümmerle, Markus" userId="edb588ad-b118-44cb-93b6-335b967c9009" providerId="ADAL" clId="{191D59EE-583A-4E7E-BC0E-2418733E0254}" dt="2022-02-23T16:30:37.381" v="682" actId="408"/>
          <ac:picMkLst>
            <pc:docMk/>
            <pc:sldMk cId="1609124706" sldId="2049"/>
            <ac:picMk id="7" creationId="{A55850A9-4D08-40D3-BE1B-EC8002332372}"/>
          </ac:picMkLst>
        </pc:picChg>
        <pc:picChg chg="add mod ord">
          <ac:chgData name="Kümmerle, Markus" userId="edb588ad-b118-44cb-93b6-335b967c9009" providerId="ADAL" clId="{191D59EE-583A-4E7E-BC0E-2418733E0254}" dt="2022-02-23T16:30:37.381" v="682" actId="408"/>
          <ac:picMkLst>
            <pc:docMk/>
            <pc:sldMk cId="1609124706" sldId="2049"/>
            <ac:picMk id="8" creationId="{183685A2-5DC3-47D9-9FE3-49DCA1C005FB}"/>
          </ac:picMkLst>
        </pc:picChg>
        <pc:picChg chg="add del mod">
          <ac:chgData name="Kümmerle, Markus" userId="edb588ad-b118-44cb-93b6-335b967c9009" providerId="ADAL" clId="{191D59EE-583A-4E7E-BC0E-2418733E0254}" dt="2022-02-24T07:09:27.339" v="690" actId="478"/>
          <ac:picMkLst>
            <pc:docMk/>
            <pc:sldMk cId="1609124706" sldId="2049"/>
            <ac:picMk id="9" creationId="{35F3730C-39B0-414D-AC73-0D22051ED1DB}"/>
          </ac:picMkLst>
        </pc:picChg>
        <pc:picChg chg="add mod">
          <ac:chgData name="Kümmerle, Markus" userId="edb588ad-b118-44cb-93b6-335b967c9009" providerId="ADAL" clId="{191D59EE-583A-4E7E-BC0E-2418733E0254}" dt="2022-02-24T07:09:24.414" v="689" actId="1076"/>
          <ac:picMkLst>
            <pc:docMk/>
            <pc:sldMk cId="1609124706" sldId="2049"/>
            <ac:picMk id="10" creationId="{CA29AE2B-3A81-4E25-9A14-7D592817984B}"/>
          </ac:picMkLst>
        </pc:picChg>
        <pc:picChg chg="add mod">
          <ac:chgData name="Kümmerle, Markus" userId="edb588ad-b118-44cb-93b6-335b967c9009" providerId="ADAL" clId="{191D59EE-583A-4E7E-BC0E-2418733E0254}" dt="2022-02-24T07:09:42.454" v="693" actId="1076"/>
          <ac:picMkLst>
            <pc:docMk/>
            <pc:sldMk cId="1609124706" sldId="2049"/>
            <ac:picMk id="12" creationId="{08C621FC-DC50-4B73-A9EB-23E1EA12C64D}"/>
          </ac:picMkLst>
        </pc:picChg>
        <pc:picChg chg="add mod ord">
          <ac:chgData name="Kümmerle, Markus" userId="edb588ad-b118-44cb-93b6-335b967c9009" providerId="ADAL" clId="{191D59EE-583A-4E7E-BC0E-2418733E0254}" dt="2022-02-23T16:30:59.314" v="685" actId="12789"/>
          <ac:picMkLst>
            <pc:docMk/>
            <pc:sldMk cId="1609124706" sldId="2049"/>
            <ac:picMk id="20" creationId="{00278130-6A13-4C98-8848-0032F0E95D5B}"/>
          </ac:picMkLst>
        </pc:picChg>
        <pc:picChg chg="mod ord">
          <ac:chgData name="Kümmerle, Markus" userId="edb588ad-b118-44cb-93b6-335b967c9009" providerId="ADAL" clId="{191D59EE-583A-4E7E-BC0E-2418733E0254}" dt="2022-02-22T15:49:41.508" v="492"/>
          <ac:picMkLst>
            <pc:docMk/>
            <pc:sldMk cId="1609124706" sldId="2049"/>
            <ac:picMk id="21" creationId="{B1652846-1C76-48F1-9096-F77A41D04474}"/>
          </ac:picMkLst>
        </pc:picChg>
        <pc:picChg chg="add mod ord">
          <ac:chgData name="Kümmerle, Markus" userId="edb588ad-b118-44cb-93b6-335b967c9009" providerId="ADAL" clId="{191D59EE-583A-4E7E-BC0E-2418733E0254}" dt="2022-02-23T16:30:59.314" v="685" actId="12789"/>
          <ac:picMkLst>
            <pc:docMk/>
            <pc:sldMk cId="1609124706" sldId="2049"/>
            <ac:picMk id="22" creationId="{AB203166-E2F2-45EB-A292-23761997F2CB}"/>
          </ac:picMkLst>
        </pc:picChg>
        <pc:picChg chg="add mod ord">
          <ac:chgData name="Kümmerle, Markus" userId="edb588ad-b118-44cb-93b6-335b967c9009" providerId="ADAL" clId="{191D59EE-583A-4E7E-BC0E-2418733E0254}" dt="2022-02-23T16:30:37.381" v="682" actId="408"/>
          <ac:picMkLst>
            <pc:docMk/>
            <pc:sldMk cId="1609124706" sldId="2049"/>
            <ac:picMk id="23" creationId="{880C27AB-A266-4D16-B6CE-B608468EFA60}"/>
          </ac:picMkLst>
        </pc:picChg>
        <pc:picChg chg="add mod ord">
          <ac:chgData name="Kümmerle, Markus" userId="edb588ad-b118-44cb-93b6-335b967c9009" providerId="ADAL" clId="{191D59EE-583A-4E7E-BC0E-2418733E0254}" dt="2022-02-22T15:52:09.459" v="552" actId="12789"/>
          <ac:picMkLst>
            <pc:docMk/>
            <pc:sldMk cId="1609124706" sldId="2049"/>
            <ac:picMk id="24" creationId="{74157A46-D0ED-4A48-A468-6BE44B498445}"/>
          </ac:picMkLst>
        </pc:picChg>
        <pc:picChg chg="mod ord">
          <ac:chgData name="Kümmerle, Markus" userId="edb588ad-b118-44cb-93b6-335b967c9009" providerId="ADAL" clId="{191D59EE-583A-4E7E-BC0E-2418733E0254}" dt="2022-02-23T07:11:58.259" v="652" actId="1076"/>
          <ac:picMkLst>
            <pc:docMk/>
            <pc:sldMk cId="1609124706" sldId="2049"/>
            <ac:picMk id="25" creationId="{FCE70341-DA6B-433E-ADF7-0EAC87493B8F}"/>
          </ac:picMkLst>
        </pc:picChg>
        <pc:picChg chg="add mod ord">
          <ac:chgData name="Kümmerle, Markus" userId="edb588ad-b118-44cb-93b6-335b967c9009" providerId="ADAL" clId="{191D59EE-583A-4E7E-BC0E-2418733E0254}" dt="2022-02-23T16:30:59.314" v="685" actId="12789"/>
          <ac:picMkLst>
            <pc:docMk/>
            <pc:sldMk cId="1609124706" sldId="2049"/>
            <ac:picMk id="26" creationId="{335E88DA-64F5-4BCD-AD7E-4709B2A07350}"/>
          </ac:picMkLst>
        </pc:picChg>
        <pc:picChg chg="add mod ord">
          <ac:chgData name="Kümmerle, Markus" userId="edb588ad-b118-44cb-93b6-335b967c9009" providerId="ADAL" clId="{191D59EE-583A-4E7E-BC0E-2418733E0254}" dt="2022-02-23T16:30:59.314" v="685" actId="12789"/>
          <ac:picMkLst>
            <pc:docMk/>
            <pc:sldMk cId="1609124706" sldId="2049"/>
            <ac:picMk id="27" creationId="{77138097-FEBD-4AE6-BF7E-2E57C5575FCB}"/>
          </ac:picMkLst>
        </pc:picChg>
        <pc:picChg chg="add mod ord">
          <ac:chgData name="Kümmerle, Markus" userId="edb588ad-b118-44cb-93b6-335b967c9009" providerId="ADAL" clId="{191D59EE-583A-4E7E-BC0E-2418733E0254}" dt="2022-02-23T16:30:05.228" v="677" actId="1076"/>
          <ac:picMkLst>
            <pc:docMk/>
            <pc:sldMk cId="1609124706" sldId="2049"/>
            <ac:picMk id="28" creationId="{FDB8DAB5-0016-431A-BDD8-EC9FEAA8C07F}"/>
          </ac:picMkLst>
        </pc:picChg>
        <pc:picChg chg="add mod ord">
          <ac:chgData name="Kümmerle, Markus" userId="edb588ad-b118-44cb-93b6-335b967c9009" providerId="ADAL" clId="{191D59EE-583A-4E7E-BC0E-2418733E0254}" dt="2022-02-23T07:12:57.569" v="668" actId="1036"/>
          <ac:picMkLst>
            <pc:docMk/>
            <pc:sldMk cId="1609124706" sldId="2049"/>
            <ac:picMk id="29" creationId="{C1EBAE24-FB4D-498A-93F5-9C2F19DA31FF}"/>
          </ac:picMkLst>
        </pc:picChg>
        <pc:picChg chg="add mod ord">
          <ac:chgData name="Kümmerle, Markus" userId="edb588ad-b118-44cb-93b6-335b967c9009" providerId="ADAL" clId="{191D59EE-583A-4E7E-BC0E-2418733E0254}" dt="2022-02-22T15:52:09.459" v="552" actId="12789"/>
          <ac:picMkLst>
            <pc:docMk/>
            <pc:sldMk cId="1609124706" sldId="2049"/>
            <ac:picMk id="30" creationId="{DD4AF1C8-29CE-45FB-849A-A4B57CEFF8CE}"/>
          </ac:picMkLst>
        </pc:picChg>
        <pc:picChg chg="add mod ord">
          <ac:chgData name="Kümmerle, Markus" userId="edb588ad-b118-44cb-93b6-335b967c9009" providerId="ADAL" clId="{191D59EE-583A-4E7E-BC0E-2418733E0254}" dt="2022-02-23T07:12:57.569" v="668" actId="1036"/>
          <ac:picMkLst>
            <pc:docMk/>
            <pc:sldMk cId="1609124706" sldId="2049"/>
            <ac:picMk id="31" creationId="{3683C14C-26D6-42D3-95D4-726159965F25}"/>
          </ac:picMkLst>
        </pc:picChg>
        <pc:picChg chg="add mod">
          <ac:chgData name="Kümmerle, Markus" userId="edb588ad-b118-44cb-93b6-335b967c9009" providerId="ADAL" clId="{191D59EE-583A-4E7E-BC0E-2418733E0254}" dt="2022-02-23T16:30:37.381" v="682" actId="408"/>
          <ac:picMkLst>
            <pc:docMk/>
            <pc:sldMk cId="1609124706" sldId="2049"/>
            <ac:picMk id="32" creationId="{F74AEDDA-C5DB-4CE0-AC60-93E2D36AE504}"/>
          </ac:picMkLst>
        </pc:picChg>
        <pc:picChg chg="add del mod">
          <ac:chgData name="Kümmerle, Markus" userId="edb588ad-b118-44cb-93b6-335b967c9009" providerId="ADAL" clId="{191D59EE-583A-4E7E-BC0E-2418733E0254}" dt="2022-02-24T07:09:02.028" v="686" actId="478"/>
          <ac:picMkLst>
            <pc:docMk/>
            <pc:sldMk cId="1609124706" sldId="2049"/>
            <ac:picMk id="33" creationId="{7B771C95-B61D-4E99-807A-28579DF717CA}"/>
          </ac:picMkLst>
        </pc:picChg>
        <pc:picChg chg="add del mod">
          <ac:chgData name="Kümmerle, Markus" userId="edb588ad-b118-44cb-93b6-335b967c9009" providerId="ADAL" clId="{191D59EE-583A-4E7E-BC0E-2418733E0254}" dt="2022-02-23T07:11:42.470" v="648" actId="478"/>
          <ac:picMkLst>
            <pc:docMk/>
            <pc:sldMk cId="1609124706" sldId="2049"/>
            <ac:picMk id="33" creationId="{A60EDD09-5CE0-41E2-A220-0E0A0501F007}"/>
          </ac:picMkLst>
        </pc:picChg>
        <pc:picChg chg="del mod">
          <ac:chgData name="Kümmerle, Markus" userId="edb588ad-b118-44cb-93b6-335b967c9009" providerId="ADAL" clId="{191D59EE-583A-4E7E-BC0E-2418733E0254}" dt="2022-02-11T17:06:34.649" v="285" actId="478"/>
          <ac:picMkLst>
            <pc:docMk/>
            <pc:sldMk cId="1609124706" sldId="2049"/>
            <ac:picMk id="3087" creationId="{2EE73F60-77D7-492F-96A9-79CC335D20A2}"/>
          </ac:picMkLst>
        </pc:picChg>
        <pc:picChg chg="mod">
          <ac:chgData name="Kümmerle, Markus" userId="edb588ad-b118-44cb-93b6-335b967c9009" providerId="ADAL" clId="{191D59EE-583A-4E7E-BC0E-2418733E0254}" dt="2022-02-22T15:52:09.459" v="552" actId="12789"/>
          <ac:picMkLst>
            <pc:docMk/>
            <pc:sldMk cId="1609124706" sldId="2049"/>
            <ac:picMk id="3088" creationId="{F72A8B7E-732E-4B0C-8588-1320247D45E5}"/>
          </ac:picMkLst>
        </pc:picChg>
        <pc:picChg chg="mod">
          <ac:chgData name="Kümmerle, Markus" userId="edb588ad-b118-44cb-93b6-335b967c9009" providerId="ADAL" clId="{191D59EE-583A-4E7E-BC0E-2418733E0254}" dt="2022-02-23T16:30:37.381" v="682" actId="408"/>
          <ac:picMkLst>
            <pc:docMk/>
            <pc:sldMk cId="1609124706" sldId="2049"/>
            <ac:picMk id="3089" creationId="{D3BB906B-B65F-4A67-98C4-862449CD2D41}"/>
          </ac:picMkLst>
        </pc:picChg>
        <pc:picChg chg="mod">
          <ac:chgData name="Kümmerle, Markus" userId="edb588ad-b118-44cb-93b6-335b967c9009" providerId="ADAL" clId="{191D59EE-583A-4E7E-BC0E-2418733E0254}" dt="2022-02-23T16:30:37.381" v="682" actId="408"/>
          <ac:picMkLst>
            <pc:docMk/>
            <pc:sldMk cId="1609124706" sldId="2049"/>
            <ac:picMk id="3090" creationId="{0A489013-040A-4AAF-9AB7-60DA6B72E160}"/>
          </ac:picMkLst>
        </pc:picChg>
        <pc:picChg chg="del">
          <ac:chgData name="Kümmerle, Markus" userId="edb588ad-b118-44cb-93b6-335b967c9009" providerId="ADAL" clId="{191D59EE-583A-4E7E-BC0E-2418733E0254}" dt="2022-02-10T12:01:02.381" v="197" actId="478"/>
          <ac:picMkLst>
            <pc:docMk/>
            <pc:sldMk cId="1609124706" sldId="2049"/>
            <ac:picMk id="3091" creationId="{E797D2F4-A15C-4A84-9CBD-A8C5D67F52F6}"/>
          </ac:picMkLst>
        </pc:picChg>
        <pc:picChg chg="del mod">
          <ac:chgData name="Kümmerle, Markus" userId="edb588ad-b118-44cb-93b6-335b967c9009" providerId="ADAL" clId="{191D59EE-583A-4E7E-BC0E-2418733E0254}" dt="2022-02-16T07:19:46.407" v="325" actId="478"/>
          <ac:picMkLst>
            <pc:docMk/>
            <pc:sldMk cId="1609124706" sldId="2049"/>
            <ac:picMk id="3092" creationId="{4C81C677-6843-4B35-B635-7C423DB4D350}"/>
          </ac:picMkLst>
        </pc:picChg>
        <pc:picChg chg="mod">
          <ac:chgData name="Kümmerle, Markus" userId="edb588ad-b118-44cb-93b6-335b967c9009" providerId="ADAL" clId="{191D59EE-583A-4E7E-BC0E-2418733E0254}" dt="2022-02-22T15:52:09.459" v="552" actId="12789"/>
          <ac:picMkLst>
            <pc:docMk/>
            <pc:sldMk cId="1609124706" sldId="2049"/>
            <ac:picMk id="3093" creationId="{9FDAEF24-BA7D-4E72-B3BE-2D955FC524C1}"/>
          </ac:picMkLst>
        </pc:picChg>
        <pc:picChg chg="del mod">
          <ac:chgData name="Kümmerle, Markus" userId="edb588ad-b118-44cb-93b6-335b967c9009" providerId="ADAL" clId="{191D59EE-583A-4E7E-BC0E-2418733E0254}" dt="2022-02-15T07:47:48.649" v="304" actId="478"/>
          <ac:picMkLst>
            <pc:docMk/>
            <pc:sldMk cId="1609124706" sldId="2049"/>
            <ac:picMk id="3094" creationId="{D4783FB9-F463-49E4-A863-D16FAAB71D4F}"/>
          </ac:picMkLst>
        </pc:picChg>
        <pc:picChg chg="del mod">
          <ac:chgData name="Kümmerle, Markus" userId="edb588ad-b118-44cb-93b6-335b967c9009" providerId="ADAL" clId="{191D59EE-583A-4E7E-BC0E-2418733E0254}" dt="2022-02-22T15:59:36.646" v="555" actId="478"/>
          <ac:picMkLst>
            <pc:docMk/>
            <pc:sldMk cId="1609124706" sldId="2049"/>
            <ac:picMk id="3095" creationId="{B7823B4E-F82E-46EE-8376-2BAFE45DF565}"/>
          </ac:picMkLst>
        </pc:picChg>
        <pc:picChg chg="mod">
          <ac:chgData name="Kümmerle, Markus" userId="edb588ad-b118-44cb-93b6-335b967c9009" providerId="ADAL" clId="{191D59EE-583A-4E7E-BC0E-2418733E0254}" dt="2022-02-23T07:12:57.569" v="668" actId="1036"/>
          <ac:picMkLst>
            <pc:docMk/>
            <pc:sldMk cId="1609124706" sldId="2049"/>
            <ac:picMk id="3096" creationId="{23C29E29-B331-4CDA-8190-E3995C6D8DA8}"/>
          </ac:picMkLst>
        </pc:picChg>
        <pc:picChg chg="del">
          <ac:chgData name="Kümmerle, Markus" userId="edb588ad-b118-44cb-93b6-335b967c9009" providerId="ADAL" clId="{191D59EE-583A-4E7E-BC0E-2418733E0254}" dt="2022-02-11T09:51:17.491" v="211" actId="478"/>
          <ac:picMkLst>
            <pc:docMk/>
            <pc:sldMk cId="1609124706" sldId="2049"/>
            <ac:picMk id="3097" creationId="{6381466D-40DC-48CB-BB3B-427068031A23}"/>
          </ac:picMkLst>
        </pc:picChg>
        <pc:picChg chg="mod">
          <ac:chgData name="Kümmerle, Markus" userId="edb588ad-b118-44cb-93b6-335b967c9009" providerId="ADAL" clId="{191D59EE-583A-4E7E-BC0E-2418733E0254}" dt="2022-02-23T07:12:57.569" v="668" actId="1036"/>
          <ac:picMkLst>
            <pc:docMk/>
            <pc:sldMk cId="1609124706" sldId="2049"/>
            <ac:picMk id="3098" creationId="{7DBDD973-78E3-47C6-8AA8-44941886C608}"/>
          </ac:picMkLst>
        </pc:picChg>
      </pc:sldChg>
      <pc:sldChg chg="modSp mod">
        <pc:chgData name="Kümmerle, Markus" userId="edb588ad-b118-44cb-93b6-335b967c9009" providerId="ADAL" clId="{191D59EE-583A-4E7E-BC0E-2418733E0254}" dt="2022-02-09T16:00:58.530" v="192" actId="20577"/>
        <pc:sldMkLst>
          <pc:docMk/>
          <pc:sldMk cId="3162489601" sldId="2050"/>
        </pc:sldMkLst>
        <pc:spChg chg="mod">
          <ac:chgData name="Kümmerle, Markus" userId="edb588ad-b118-44cb-93b6-335b967c9009" providerId="ADAL" clId="{191D59EE-583A-4E7E-BC0E-2418733E0254}" dt="2022-02-09T16:00:58.530" v="192" actId="20577"/>
          <ac:spMkLst>
            <pc:docMk/>
            <pc:sldMk cId="3162489601" sldId="2050"/>
            <ac:spMk id="16" creationId="{06D8E8A4-FD87-4133-9874-51DB08EA8B6F}"/>
          </ac:spMkLst>
        </pc:spChg>
      </pc:sldChg>
      <pc:sldChg chg="modSp mod delCm">
        <pc:chgData name="Kümmerle, Markus" userId="edb588ad-b118-44cb-93b6-335b967c9009" providerId="ADAL" clId="{191D59EE-583A-4E7E-BC0E-2418733E0254}" dt="2022-02-18T15:49:44.619" v="387" actId="20577"/>
        <pc:sldMkLst>
          <pc:docMk/>
          <pc:sldMk cId="14940823" sldId="2052"/>
        </pc:sldMkLst>
        <pc:spChg chg="mod">
          <ac:chgData name="Kümmerle, Markus" userId="edb588ad-b118-44cb-93b6-335b967c9009" providerId="ADAL" clId="{191D59EE-583A-4E7E-BC0E-2418733E0254}" dt="2022-02-18T15:49:44.619" v="387" actId="20577"/>
          <ac:spMkLst>
            <pc:docMk/>
            <pc:sldMk cId="14940823" sldId="2052"/>
            <ac:spMk id="11" creationId="{7A58E756-6C9A-43DA-9594-D1041343F2A4}"/>
          </ac:spMkLst>
        </pc:spChg>
      </pc:sldChg>
      <pc:sldChg chg="addSp delSp modSp mod">
        <pc:chgData name="Kümmerle, Markus" userId="edb588ad-b118-44cb-93b6-335b967c9009" providerId="ADAL" clId="{191D59EE-583A-4E7E-BC0E-2418733E0254}" dt="2022-02-18T16:58:31.875" v="439" actId="1035"/>
        <pc:sldMkLst>
          <pc:docMk/>
          <pc:sldMk cId="3818869894" sldId="2054"/>
        </pc:sldMkLst>
        <pc:spChg chg="mod">
          <ac:chgData name="Kümmerle, Markus" userId="edb588ad-b118-44cb-93b6-335b967c9009" providerId="ADAL" clId="{191D59EE-583A-4E7E-BC0E-2418733E0254}" dt="2022-02-18T16:58:31.875" v="439" actId="1035"/>
          <ac:spMkLst>
            <pc:docMk/>
            <pc:sldMk cId="3818869894" sldId="2054"/>
            <ac:spMk id="16" creationId="{06D8E8A4-FD87-4133-9874-51DB08EA8B6F}"/>
          </ac:spMkLst>
        </pc:spChg>
        <pc:picChg chg="mod">
          <ac:chgData name="Kümmerle, Markus" userId="edb588ad-b118-44cb-93b6-335b967c9009" providerId="ADAL" clId="{191D59EE-583A-4E7E-BC0E-2418733E0254}" dt="2022-02-07T16:00:54.798" v="145" actId="1038"/>
          <ac:picMkLst>
            <pc:docMk/>
            <pc:sldMk cId="3818869894" sldId="2054"/>
            <ac:picMk id="3" creationId="{0697E297-C188-48B8-8C6D-4E4CD53E5B76}"/>
          </ac:picMkLst>
        </pc:picChg>
        <pc:picChg chg="mod">
          <ac:chgData name="Kümmerle, Markus" userId="edb588ad-b118-44cb-93b6-335b967c9009" providerId="ADAL" clId="{191D59EE-583A-4E7E-BC0E-2418733E0254}" dt="2022-02-07T16:00:59.296" v="159" actId="1038"/>
          <ac:picMkLst>
            <pc:docMk/>
            <pc:sldMk cId="3818869894" sldId="2054"/>
            <ac:picMk id="7" creationId="{C57325BD-C8EC-4C63-9580-CEC7EBF21688}"/>
          </ac:picMkLst>
        </pc:picChg>
        <pc:picChg chg="mod">
          <ac:chgData name="Kümmerle, Markus" userId="edb588ad-b118-44cb-93b6-335b967c9009" providerId="ADAL" clId="{191D59EE-583A-4E7E-BC0E-2418733E0254}" dt="2022-02-18T16:58:31.875" v="439" actId="1035"/>
          <ac:picMkLst>
            <pc:docMk/>
            <pc:sldMk cId="3818869894" sldId="2054"/>
            <ac:picMk id="11" creationId="{6009E1CF-41A4-4804-8F9E-99D9470FEDCC}"/>
          </ac:picMkLst>
        </pc:picChg>
        <pc:picChg chg="add del mod">
          <ac:chgData name="Kümmerle, Markus" userId="edb588ad-b118-44cb-93b6-335b967c9009" providerId="ADAL" clId="{191D59EE-583A-4E7E-BC0E-2418733E0254}" dt="2022-02-08T15:33:15.421" v="163" actId="478"/>
          <ac:picMkLst>
            <pc:docMk/>
            <pc:sldMk cId="3818869894" sldId="2054"/>
            <ac:picMk id="12" creationId="{0E0996C7-F630-48B7-9A23-D8873B71FEB5}"/>
          </ac:picMkLst>
        </pc:picChg>
      </pc:sldChg>
      <pc:sldChg chg="modSp mod">
        <pc:chgData name="Kümmerle, Markus" userId="edb588ad-b118-44cb-93b6-335b967c9009" providerId="ADAL" clId="{191D59EE-583A-4E7E-BC0E-2418733E0254}" dt="2022-02-09T15:48:02" v="167" actId="12"/>
        <pc:sldMkLst>
          <pc:docMk/>
          <pc:sldMk cId="13641243" sldId="2055"/>
        </pc:sldMkLst>
        <pc:spChg chg="mod">
          <ac:chgData name="Kümmerle, Markus" userId="edb588ad-b118-44cb-93b6-335b967c9009" providerId="ADAL" clId="{191D59EE-583A-4E7E-BC0E-2418733E0254}" dt="2022-02-09T15:48:02" v="167" actId="12"/>
          <ac:spMkLst>
            <pc:docMk/>
            <pc:sldMk cId="13641243" sldId="2055"/>
            <ac:spMk id="16" creationId="{06D8E8A4-FD87-4133-9874-51DB08EA8B6F}"/>
          </ac:spMkLst>
        </pc:spChg>
      </pc:sldChg>
      <pc:sldMasterChg chg="modSp mod">
        <pc:chgData name="Kümmerle, Markus" userId="edb588ad-b118-44cb-93b6-335b967c9009" providerId="ADAL" clId="{191D59EE-583A-4E7E-BC0E-2418733E0254}" dt="2022-02-22T16:14:17.501" v="639" actId="20577"/>
        <pc:sldMasterMkLst>
          <pc:docMk/>
          <pc:sldMasterMk cId="792883523" sldId="2147483648"/>
        </pc:sldMasterMkLst>
        <pc:spChg chg="mod">
          <ac:chgData name="Kümmerle, Markus" userId="edb588ad-b118-44cb-93b6-335b967c9009" providerId="ADAL" clId="{191D59EE-583A-4E7E-BC0E-2418733E0254}" dt="2022-02-22T16:14:17.501" v="639" actId="20577"/>
          <ac:spMkLst>
            <pc:docMk/>
            <pc:sldMasterMk cId="792883523" sldId="2147483648"/>
            <ac:spMk id="42" creationId="{45454B20-5506-4078-B4BE-04E554143E72}"/>
          </ac:spMkLst>
        </pc:spChg>
      </pc:sldMasterChg>
    </pc:docChg>
  </pc:docChgLst>
  <pc:docChgLst>
    <pc:chgData name="Padgaonkar, Shilpa" userId="S::shilpa.padgaonkar@telekom.de::a5cb7460-f2b0-42ec-b511-c642f83aa9a3" providerId="AD" clId="Web-{20ED6C75-ED71-D34B-0C38-791F557EBC5B}"/>
    <pc:docChg chg="">
      <pc:chgData name="Padgaonkar, Shilpa" userId="S::shilpa.padgaonkar@telekom.de::a5cb7460-f2b0-42ec-b511-c642f83aa9a3" providerId="AD" clId="Web-{20ED6C75-ED71-D34B-0C38-791F557EBC5B}" dt="2022-02-16T15:01:44.432" v="3"/>
      <pc:docMkLst>
        <pc:docMk/>
      </pc:docMkLst>
      <pc:sldChg chg="addCm">
        <pc:chgData name="Padgaonkar, Shilpa" userId="S::shilpa.padgaonkar@telekom.de::a5cb7460-f2b0-42ec-b511-c642f83aa9a3" providerId="AD" clId="Web-{20ED6C75-ED71-D34B-0C38-791F557EBC5B}" dt="2022-02-16T15:01:44.432" v="3"/>
        <pc:sldMkLst>
          <pc:docMk/>
          <pc:sldMk cId="14940823" sldId="2052"/>
        </pc:sldMkLst>
      </pc:sldChg>
    </pc:docChg>
  </pc:docChgLst>
  <pc:docChgLst>
    <pc:chgData name="Kümmerle, Markus" userId="edb588ad-b118-44cb-93b6-335b967c9009" providerId="ADAL" clId="{C4001F0D-8688-482A-824F-B491D5165291}"/>
    <pc:docChg chg="custSel modSld modMainMaster">
      <pc:chgData name="Kümmerle, Markus" userId="edb588ad-b118-44cb-93b6-335b967c9009" providerId="ADAL" clId="{C4001F0D-8688-482A-824F-B491D5165291}" dt="2022-04-07T07:47:05.469" v="254" actId="20577"/>
      <pc:docMkLst>
        <pc:docMk/>
      </pc:docMkLst>
      <pc:sldChg chg="addSp modSp mod">
        <pc:chgData name="Kümmerle, Markus" userId="edb588ad-b118-44cb-93b6-335b967c9009" providerId="ADAL" clId="{C4001F0D-8688-482A-824F-B491D5165291}" dt="2022-04-07T07:45:49.562" v="249" actId="1037"/>
        <pc:sldMkLst>
          <pc:docMk/>
          <pc:sldMk cId="1609124706" sldId="2049"/>
        </pc:sldMkLst>
        <pc:spChg chg="mod ord">
          <ac:chgData name="Kümmerle, Markus" userId="edb588ad-b118-44cb-93b6-335b967c9009" providerId="ADAL" clId="{C4001F0D-8688-482A-824F-B491D5165291}" dt="2022-04-07T07:44:26.054" v="163"/>
          <ac:spMkLst>
            <pc:docMk/>
            <pc:sldMk cId="1609124706" sldId="2049"/>
            <ac:spMk id="2" creationId="{2B73D7CB-E55B-ED4D-A567-274B625D4CEF}"/>
          </ac:spMkLst>
        </pc:spChg>
        <pc:spChg chg="mod ord">
          <ac:chgData name="Kümmerle, Markus" userId="edb588ad-b118-44cb-93b6-335b967c9009" providerId="ADAL" clId="{C4001F0D-8688-482A-824F-B491D5165291}" dt="2022-04-07T07:44:26.053" v="161"/>
          <ac:spMkLst>
            <pc:docMk/>
            <pc:sldMk cId="1609124706" sldId="2049"/>
            <ac:spMk id="4" creationId="{F21FBA62-7C92-48CE-A159-19EB9B276E15}"/>
          </ac:spMkLst>
        </pc:spChg>
        <pc:spChg chg="mod ord">
          <ac:chgData name="Kümmerle, Markus" userId="edb588ad-b118-44cb-93b6-335b967c9009" providerId="ADAL" clId="{C4001F0D-8688-482A-824F-B491D5165291}" dt="2022-04-07T07:44:26.052" v="159"/>
          <ac:spMkLst>
            <pc:docMk/>
            <pc:sldMk cId="1609124706" sldId="2049"/>
            <ac:spMk id="17" creationId="{C9C7E6E5-611D-45EA-9A9F-F104F894113F}"/>
          </ac:spMkLst>
        </pc:spChg>
        <pc:graphicFrameChg chg="mod">
          <ac:chgData name="Kümmerle, Markus" userId="edb588ad-b118-44cb-93b6-335b967c9009" providerId="ADAL" clId="{C4001F0D-8688-482A-824F-B491D5165291}" dt="2022-04-07T07:44:26.074" v="210"/>
          <ac:graphicFrameMkLst>
            <pc:docMk/>
            <pc:sldMk cId="1609124706" sldId="2049"/>
            <ac:graphicFrameMk id="5" creationId="{24EAA83B-388C-42C7-9B96-60997077107C}"/>
          </ac:graphicFrameMkLst>
        </pc:graphicFrameChg>
        <pc:picChg chg="mod ord">
          <ac:chgData name="Kümmerle, Markus" userId="edb588ad-b118-44cb-93b6-335b967c9009" providerId="ADAL" clId="{C4001F0D-8688-482A-824F-B491D5165291}" dt="2022-04-07T07:45:09.356" v="215" actId="408"/>
          <ac:picMkLst>
            <pc:docMk/>
            <pc:sldMk cId="1609124706" sldId="2049"/>
            <ac:picMk id="6" creationId="{E801FD9D-36B2-4E40-B027-4CB85035AA9C}"/>
          </ac:picMkLst>
        </pc:picChg>
        <pc:picChg chg="mod ord">
          <ac:chgData name="Kümmerle, Markus" userId="edb588ad-b118-44cb-93b6-335b967c9009" providerId="ADAL" clId="{C4001F0D-8688-482A-824F-B491D5165291}" dt="2022-04-07T07:44:26.063" v="198"/>
          <ac:picMkLst>
            <pc:docMk/>
            <pc:sldMk cId="1609124706" sldId="2049"/>
            <ac:picMk id="7" creationId="{A55850A9-4D08-40D3-BE1B-EC8002332372}"/>
          </ac:picMkLst>
        </pc:picChg>
        <pc:picChg chg="mod ord">
          <ac:chgData name="Kümmerle, Markus" userId="edb588ad-b118-44cb-93b6-335b967c9009" providerId="ADAL" clId="{C4001F0D-8688-482A-824F-B491D5165291}" dt="2022-04-07T07:44:26.059" v="181"/>
          <ac:picMkLst>
            <pc:docMk/>
            <pc:sldMk cId="1609124706" sldId="2049"/>
            <ac:picMk id="8" creationId="{183685A2-5DC3-47D9-9FE3-49DCA1C005FB}"/>
          </ac:picMkLst>
        </pc:picChg>
        <pc:picChg chg="mod ord">
          <ac:chgData name="Kümmerle, Markus" userId="edb588ad-b118-44cb-93b6-335b967c9009" providerId="ADAL" clId="{C4001F0D-8688-482A-824F-B491D5165291}" dt="2022-04-07T07:44:26.063" v="200"/>
          <ac:picMkLst>
            <pc:docMk/>
            <pc:sldMk cId="1609124706" sldId="2049"/>
            <ac:picMk id="10" creationId="{CA29AE2B-3A81-4E25-9A14-7D592817984B}"/>
          </ac:picMkLst>
        </pc:picChg>
        <pc:picChg chg="mod ord">
          <ac:chgData name="Kümmerle, Markus" userId="edb588ad-b118-44cb-93b6-335b967c9009" providerId="ADAL" clId="{C4001F0D-8688-482A-824F-B491D5165291}" dt="2022-04-07T07:44:26.064" v="202"/>
          <ac:picMkLst>
            <pc:docMk/>
            <pc:sldMk cId="1609124706" sldId="2049"/>
            <ac:picMk id="12" creationId="{08C621FC-DC50-4B73-A9EB-23E1EA12C64D}"/>
          </ac:picMkLst>
        </pc:picChg>
        <pc:picChg chg="mod ord">
          <ac:chgData name="Kümmerle, Markus" userId="edb588ad-b118-44cb-93b6-335b967c9009" providerId="ADAL" clId="{C4001F0D-8688-482A-824F-B491D5165291}" dt="2022-04-07T07:45:49.562" v="249" actId="1037"/>
          <ac:picMkLst>
            <pc:docMk/>
            <pc:sldMk cId="1609124706" sldId="2049"/>
            <ac:picMk id="20" creationId="{00278130-6A13-4C98-8848-0032F0E95D5B}"/>
          </ac:picMkLst>
        </pc:picChg>
        <pc:picChg chg="mod ord">
          <ac:chgData name="Kümmerle, Markus" userId="edb588ad-b118-44cb-93b6-335b967c9009" providerId="ADAL" clId="{C4001F0D-8688-482A-824F-B491D5165291}" dt="2022-04-07T07:44:26.056" v="171"/>
          <ac:picMkLst>
            <pc:docMk/>
            <pc:sldMk cId="1609124706" sldId="2049"/>
            <ac:picMk id="21" creationId="{B1652846-1C76-48F1-9096-F77A41D04474}"/>
          </ac:picMkLst>
        </pc:picChg>
        <pc:picChg chg="mod ord">
          <ac:chgData name="Kümmerle, Markus" userId="edb588ad-b118-44cb-93b6-335b967c9009" providerId="ADAL" clId="{C4001F0D-8688-482A-824F-B491D5165291}" dt="2022-04-07T07:44:26.058" v="175"/>
          <ac:picMkLst>
            <pc:docMk/>
            <pc:sldMk cId="1609124706" sldId="2049"/>
            <ac:picMk id="22" creationId="{AB203166-E2F2-45EB-A292-23761997F2CB}"/>
          </ac:picMkLst>
        </pc:picChg>
        <pc:picChg chg="mod ord">
          <ac:chgData name="Kümmerle, Markus" userId="edb588ad-b118-44cb-93b6-335b967c9009" providerId="ADAL" clId="{C4001F0D-8688-482A-824F-B491D5165291}" dt="2022-04-07T07:44:26.058" v="177"/>
          <ac:picMkLst>
            <pc:docMk/>
            <pc:sldMk cId="1609124706" sldId="2049"/>
            <ac:picMk id="23" creationId="{880C27AB-A266-4D16-B6CE-B608468EFA60}"/>
          </ac:picMkLst>
        </pc:picChg>
        <pc:picChg chg="mod ord">
          <ac:chgData name="Kümmerle, Markus" userId="edb588ad-b118-44cb-93b6-335b967c9009" providerId="ADAL" clId="{C4001F0D-8688-482A-824F-B491D5165291}" dt="2022-04-07T07:44:26.060" v="183"/>
          <ac:picMkLst>
            <pc:docMk/>
            <pc:sldMk cId="1609124706" sldId="2049"/>
            <ac:picMk id="24" creationId="{74157A46-D0ED-4A48-A468-6BE44B498445}"/>
          </ac:picMkLst>
        </pc:picChg>
        <pc:picChg chg="mod ord">
          <ac:chgData name="Kümmerle, Markus" userId="edb588ad-b118-44cb-93b6-335b967c9009" providerId="ADAL" clId="{C4001F0D-8688-482A-824F-B491D5165291}" dt="2022-04-07T07:44:26.052" v="157"/>
          <ac:picMkLst>
            <pc:docMk/>
            <pc:sldMk cId="1609124706" sldId="2049"/>
            <ac:picMk id="25" creationId="{FCE70341-DA6B-433E-ADF7-0EAC87493B8F}"/>
          </ac:picMkLst>
        </pc:picChg>
        <pc:picChg chg="mod ord">
          <ac:chgData name="Kümmerle, Markus" userId="edb588ad-b118-44cb-93b6-335b967c9009" providerId="ADAL" clId="{C4001F0D-8688-482A-824F-B491D5165291}" dt="2022-04-07T07:44:26.060" v="185"/>
          <ac:picMkLst>
            <pc:docMk/>
            <pc:sldMk cId="1609124706" sldId="2049"/>
            <ac:picMk id="26" creationId="{335E88DA-64F5-4BCD-AD7E-4709B2A07350}"/>
          </ac:picMkLst>
        </pc:picChg>
        <pc:picChg chg="mod ord">
          <ac:chgData name="Kümmerle, Markus" userId="edb588ad-b118-44cb-93b6-335b967c9009" providerId="ADAL" clId="{C4001F0D-8688-482A-824F-B491D5165291}" dt="2022-04-07T07:44:26.060" v="187"/>
          <ac:picMkLst>
            <pc:docMk/>
            <pc:sldMk cId="1609124706" sldId="2049"/>
            <ac:picMk id="27" creationId="{77138097-FEBD-4AE6-BF7E-2E57C5575FCB}"/>
          </ac:picMkLst>
        </pc:picChg>
        <pc:picChg chg="mod ord">
          <ac:chgData name="Kümmerle, Markus" userId="edb588ad-b118-44cb-93b6-335b967c9009" providerId="ADAL" clId="{C4001F0D-8688-482A-824F-B491D5165291}" dt="2022-04-07T07:44:26.061" v="189"/>
          <ac:picMkLst>
            <pc:docMk/>
            <pc:sldMk cId="1609124706" sldId="2049"/>
            <ac:picMk id="28" creationId="{FDB8DAB5-0016-431A-BDD8-EC9FEAA8C07F}"/>
          </ac:picMkLst>
        </pc:picChg>
        <pc:picChg chg="mod ord">
          <ac:chgData name="Kümmerle, Markus" userId="edb588ad-b118-44cb-93b6-335b967c9009" providerId="ADAL" clId="{C4001F0D-8688-482A-824F-B491D5165291}" dt="2022-04-07T07:45:09.356" v="215" actId="408"/>
          <ac:picMkLst>
            <pc:docMk/>
            <pc:sldMk cId="1609124706" sldId="2049"/>
            <ac:picMk id="29" creationId="{C1EBAE24-FB4D-498A-93F5-9C2F19DA31FF}"/>
          </ac:picMkLst>
        </pc:picChg>
        <pc:picChg chg="mod ord">
          <ac:chgData name="Kümmerle, Markus" userId="edb588ad-b118-44cb-93b6-335b967c9009" providerId="ADAL" clId="{C4001F0D-8688-482A-824F-B491D5165291}" dt="2022-04-07T07:44:26.062" v="193"/>
          <ac:picMkLst>
            <pc:docMk/>
            <pc:sldMk cId="1609124706" sldId="2049"/>
            <ac:picMk id="30" creationId="{DD4AF1C8-29CE-45FB-849A-A4B57CEFF8CE}"/>
          </ac:picMkLst>
        </pc:picChg>
        <pc:picChg chg="mod ord">
          <ac:chgData name="Kümmerle, Markus" userId="edb588ad-b118-44cb-93b6-335b967c9009" providerId="ADAL" clId="{C4001F0D-8688-482A-824F-B491D5165291}" dt="2022-04-07T07:45:09.356" v="215" actId="408"/>
          <ac:picMkLst>
            <pc:docMk/>
            <pc:sldMk cId="1609124706" sldId="2049"/>
            <ac:picMk id="31" creationId="{3683C14C-26D6-42D3-95D4-726159965F25}"/>
          </ac:picMkLst>
        </pc:picChg>
        <pc:picChg chg="mod">
          <ac:chgData name="Kümmerle, Markus" userId="edb588ad-b118-44cb-93b6-335b967c9009" providerId="ADAL" clId="{C4001F0D-8688-482A-824F-B491D5165291}" dt="2022-04-07T07:44:26.063" v="196"/>
          <ac:picMkLst>
            <pc:docMk/>
            <pc:sldMk cId="1609124706" sldId="2049"/>
            <ac:picMk id="32" creationId="{F74AEDDA-C5DB-4CE0-AC60-93E2D36AE504}"/>
          </ac:picMkLst>
        </pc:picChg>
        <pc:picChg chg="add mod ord">
          <ac:chgData name="Kümmerle, Markus" userId="edb588ad-b118-44cb-93b6-335b967c9009" providerId="ADAL" clId="{C4001F0D-8688-482A-824F-B491D5165291}" dt="2022-04-07T07:44:26.064" v="204"/>
          <ac:picMkLst>
            <pc:docMk/>
            <pc:sldMk cId="1609124706" sldId="2049"/>
            <ac:picMk id="33" creationId="{2AF8F179-2BBF-4CC0-8BD8-BD7CC7162137}"/>
          </ac:picMkLst>
        </pc:picChg>
        <pc:picChg chg="add mod ord">
          <ac:chgData name="Kümmerle, Markus" userId="edb588ad-b118-44cb-93b6-335b967c9009" providerId="ADAL" clId="{C4001F0D-8688-482A-824F-B491D5165291}" dt="2022-04-07T07:45:45.320" v="241" actId="1037"/>
          <ac:picMkLst>
            <pc:docMk/>
            <pc:sldMk cId="1609124706" sldId="2049"/>
            <ac:picMk id="34" creationId="{353AFCB8-FB38-4AAE-939F-016AB8747C08}"/>
          </ac:picMkLst>
        </pc:picChg>
        <pc:picChg chg="add mod ord">
          <ac:chgData name="Kümmerle, Markus" userId="edb588ad-b118-44cb-93b6-335b967c9009" providerId="ADAL" clId="{C4001F0D-8688-482A-824F-B491D5165291}" dt="2022-04-07T07:45:09.356" v="215" actId="408"/>
          <ac:picMkLst>
            <pc:docMk/>
            <pc:sldMk cId="1609124706" sldId="2049"/>
            <ac:picMk id="35" creationId="{DA725A87-73F0-42D8-ABE3-59F5A5FF5549}"/>
          </ac:picMkLst>
        </pc:picChg>
        <pc:picChg chg="mod">
          <ac:chgData name="Kümmerle, Markus" userId="edb588ad-b118-44cb-93b6-335b967c9009" providerId="ADAL" clId="{C4001F0D-8688-482A-824F-B491D5165291}" dt="2022-04-07T07:44:26.054" v="164"/>
          <ac:picMkLst>
            <pc:docMk/>
            <pc:sldMk cId="1609124706" sldId="2049"/>
            <ac:picMk id="3088" creationId="{F72A8B7E-732E-4B0C-8588-1320247D45E5}"/>
          </ac:picMkLst>
        </pc:picChg>
        <pc:picChg chg="mod">
          <ac:chgData name="Kümmerle, Markus" userId="edb588ad-b118-44cb-93b6-335b967c9009" providerId="ADAL" clId="{C4001F0D-8688-482A-824F-B491D5165291}" dt="2022-04-07T07:44:26.054" v="165"/>
          <ac:picMkLst>
            <pc:docMk/>
            <pc:sldMk cId="1609124706" sldId="2049"/>
            <ac:picMk id="3089" creationId="{D3BB906B-B65F-4A67-98C4-862449CD2D41}"/>
          </ac:picMkLst>
        </pc:picChg>
        <pc:picChg chg="mod">
          <ac:chgData name="Kümmerle, Markus" userId="edb588ad-b118-44cb-93b6-335b967c9009" providerId="ADAL" clId="{C4001F0D-8688-482A-824F-B491D5165291}" dt="2022-04-07T07:44:26.055" v="166"/>
          <ac:picMkLst>
            <pc:docMk/>
            <pc:sldMk cId="1609124706" sldId="2049"/>
            <ac:picMk id="3090" creationId="{0A489013-040A-4AAF-9AB7-60DA6B72E160}"/>
          </ac:picMkLst>
        </pc:picChg>
        <pc:picChg chg="mod">
          <ac:chgData name="Kümmerle, Markus" userId="edb588ad-b118-44cb-93b6-335b967c9009" providerId="ADAL" clId="{C4001F0D-8688-482A-824F-B491D5165291}" dt="2022-04-07T07:44:26.055" v="167"/>
          <ac:picMkLst>
            <pc:docMk/>
            <pc:sldMk cId="1609124706" sldId="2049"/>
            <ac:picMk id="3093" creationId="{9FDAEF24-BA7D-4E72-B3BE-2D955FC524C1}"/>
          </ac:picMkLst>
        </pc:picChg>
        <pc:picChg chg="mod">
          <ac:chgData name="Kümmerle, Markus" userId="edb588ad-b118-44cb-93b6-335b967c9009" providerId="ADAL" clId="{C4001F0D-8688-482A-824F-B491D5165291}" dt="2022-04-07T07:44:26.056" v="168"/>
          <ac:picMkLst>
            <pc:docMk/>
            <pc:sldMk cId="1609124706" sldId="2049"/>
            <ac:picMk id="3096" creationId="{23C29E29-B331-4CDA-8190-E3995C6D8DA8}"/>
          </ac:picMkLst>
        </pc:picChg>
        <pc:picChg chg="mod">
          <ac:chgData name="Kümmerle, Markus" userId="edb588ad-b118-44cb-93b6-335b967c9009" providerId="ADAL" clId="{C4001F0D-8688-482A-824F-B491D5165291}" dt="2022-04-07T07:45:24.498" v="233" actId="1035"/>
          <ac:picMkLst>
            <pc:docMk/>
            <pc:sldMk cId="1609124706" sldId="2049"/>
            <ac:picMk id="3098" creationId="{7DBDD973-78E3-47C6-8AA8-44941886C608}"/>
          </ac:picMkLst>
        </pc:picChg>
      </pc:sldChg>
      <pc:sldMasterChg chg="modSp mod">
        <pc:chgData name="Kümmerle, Markus" userId="edb588ad-b118-44cb-93b6-335b967c9009" providerId="ADAL" clId="{C4001F0D-8688-482A-824F-B491D5165291}" dt="2022-04-07T07:47:05.469" v="254" actId="20577"/>
        <pc:sldMasterMkLst>
          <pc:docMk/>
          <pc:sldMasterMk cId="792883523" sldId="2147483648"/>
        </pc:sldMasterMkLst>
        <pc:spChg chg="mod">
          <ac:chgData name="Kümmerle, Markus" userId="edb588ad-b118-44cb-93b6-335b967c9009" providerId="ADAL" clId="{C4001F0D-8688-482A-824F-B491D5165291}" dt="2022-04-07T07:47:05.469" v="254" actId="20577"/>
          <ac:spMkLst>
            <pc:docMk/>
            <pc:sldMasterMk cId="792883523" sldId="2147483648"/>
            <ac:spMk id="42" creationId="{45454B20-5506-4078-B4BE-04E554143E72}"/>
          </ac:spMkLst>
        </pc:spChg>
      </pc:sldMasterChg>
    </pc:docChg>
  </pc:docChgLst>
  <pc:docChgLst>
    <pc:chgData name="Rader, Nathan" userId="7244b1dd-4610-4b97-aeb0-d62ce9ae169d" providerId="ADAL" clId="{C03A5771-42D7-E848-866A-F2BACBA9DBAB}"/>
    <pc:docChg chg="">
      <pc:chgData name="Rader, Nathan" userId="7244b1dd-4610-4b97-aeb0-d62ce9ae169d" providerId="ADAL" clId="{C03A5771-42D7-E848-866A-F2BACBA9DBAB}" dt="2022-02-11T14:15:46.650" v="11" actId="2696"/>
      <pc:docMkLst>
        <pc:docMk/>
      </pc:docMkLst>
      <pc:sldMasterChg chg="delSldLayout">
        <pc:chgData name="Rader, Nathan" userId="7244b1dd-4610-4b97-aeb0-d62ce9ae169d" providerId="ADAL" clId="{C03A5771-42D7-E848-866A-F2BACBA9DBAB}" dt="2022-02-11T14:15:46.650" v="11" actId="2696"/>
        <pc:sldMasterMkLst>
          <pc:docMk/>
          <pc:sldMasterMk cId="792883523" sldId="2147483648"/>
        </pc:sldMasterMkLst>
        <pc:sldLayoutChg chg="del">
          <pc:chgData name="Rader, Nathan" userId="7244b1dd-4610-4b97-aeb0-d62ce9ae169d" providerId="ADAL" clId="{C03A5771-42D7-E848-866A-F2BACBA9DBAB}" dt="2022-02-11T14:15:46.650" v="11" actId="2696"/>
          <pc:sldLayoutMkLst>
            <pc:docMk/>
            <pc:sldMasterMk cId="792883523" sldId="2147483648"/>
            <pc:sldLayoutMk cId="3611655355" sldId="2147483650"/>
          </pc:sldLayoutMkLst>
        </pc:sldLayoutChg>
        <pc:sldLayoutChg chg="del">
          <pc:chgData name="Rader, Nathan" userId="7244b1dd-4610-4b97-aeb0-d62ce9ae169d" providerId="ADAL" clId="{C03A5771-42D7-E848-866A-F2BACBA9DBAB}" dt="2022-02-11T14:15:45.563" v="10" actId="2696"/>
          <pc:sldLayoutMkLst>
            <pc:docMk/>
            <pc:sldMasterMk cId="792883523" sldId="2147483648"/>
            <pc:sldLayoutMk cId="3519797754" sldId="2147483651"/>
          </pc:sldLayoutMkLst>
        </pc:sldLayoutChg>
        <pc:sldLayoutChg chg="del">
          <pc:chgData name="Rader, Nathan" userId="7244b1dd-4610-4b97-aeb0-d62ce9ae169d" providerId="ADAL" clId="{C03A5771-42D7-E848-866A-F2BACBA9DBAB}" dt="2022-02-11T14:15:44.165" v="9" actId="2696"/>
          <pc:sldLayoutMkLst>
            <pc:docMk/>
            <pc:sldMasterMk cId="792883523" sldId="2147483648"/>
            <pc:sldLayoutMk cId="3171617450" sldId="2147483652"/>
          </pc:sldLayoutMkLst>
        </pc:sldLayoutChg>
        <pc:sldLayoutChg chg="del">
          <pc:chgData name="Rader, Nathan" userId="7244b1dd-4610-4b97-aeb0-d62ce9ae169d" providerId="ADAL" clId="{C03A5771-42D7-E848-866A-F2BACBA9DBAB}" dt="2022-02-11T14:15:36.948" v="5" actId="2696"/>
          <pc:sldLayoutMkLst>
            <pc:docMk/>
            <pc:sldMasterMk cId="792883523" sldId="2147483648"/>
            <pc:sldLayoutMk cId="2967300306" sldId="2147483653"/>
          </pc:sldLayoutMkLst>
        </pc:sldLayoutChg>
        <pc:sldLayoutChg chg="del">
          <pc:chgData name="Rader, Nathan" userId="7244b1dd-4610-4b97-aeb0-d62ce9ae169d" providerId="ADAL" clId="{C03A5771-42D7-E848-866A-F2BACBA9DBAB}" dt="2022-02-11T14:15:42.547" v="8" actId="2696"/>
          <pc:sldLayoutMkLst>
            <pc:docMk/>
            <pc:sldMasterMk cId="792883523" sldId="2147483648"/>
            <pc:sldLayoutMk cId="2394391421" sldId="2147483659"/>
          </pc:sldLayoutMkLst>
        </pc:sldLayoutChg>
        <pc:sldLayoutChg chg="del">
          <pc:chgData name="Rader, Nathan" userId="7244b1dd-4610-4b97-aeb0-d62ce9ae169d" providerId="ADAL" clId="{C03A5771-42D7-E848-866A-F2BACBA9DBAB}" dt="2022-02-11T14:15:39.300" v="6" actId="2696"/>
          <pc:sldLayoutMkLst>
            <pc:docMk/>
            <pc:sldMasterMk cId="792883523" sldId="2147483648"/>
            <pc:sldLayoutMk cId="3273949510" sldId="2147483660"/>
          </pc:sldLayoutMkLst>
        </pc:sldLayoutChg>
        <pc:sldLayoutChg chg="del">
          <pc:chgData name="Rader, Nathan" userId="7244b1dd-4610-4b97-aeb0-d62ce9ae169d" providerId="ADAL" clId="{C03A5771-42D7-E848-866A-F2BACBA9DBAB}" dt="2022-02-11T14:15:40.428" v="7" actId="2696"/>
          <pc:sldLayoutMkLst>
            <pc:docMk/>
            <pc:sldMasterMk cId="792883523" sldId="2147483648"/>
            <pc:sldLayoutMk cId="2923560172" sldId="2147483661"/>
          </pc:sldLayoutMkLst>
        </pc:sldLayoutChg>
        <pc:sldLayoutChg chg="del">
          <pc:chgData name="Rader, Nathan" userId="7244b1dd-4610-4b97-aeb0-d62ce9ae169d" providerId="ADAL" clId="{C03A5771-42D7-E848-866A-F2BACBA9DBAB}" dt="2022-02-11T14:14:07.317" v="4" actId="2696"/>
          <pc:sldLayoutMkLst>
            <pc:docMk/>
            <pc:sldMasterMk cId="792883523" sldId="2147483648"/>
            <pc:sldLayoutMk cId="47689872" sldId="2147483663"/>
          </pc:sldLayoutMkLst>
        </pc:sldLayoutChg>
        <pc:sldLayoutChg chg="del">
          <pc:chgData name="Rader, Nathan" userId="7244b1dd-4610-4b97-aeb0-d62ce9ae169d" providerId="ADAL" clId="{C03A5771-42D7-E848-866A-F2BACBA9DBAB}" dt="2022-02-11T14:13:20.435" v="3" actId="2696"/>
          <pc:sldLayoutMkLst>
            <pc:docMk/>
            <pc:sldMasterMk cId="792883523" sldId="2147483648"/>
            <pc:sldLayoutMk cId="2884250309" sldId="2147483664"/>
          </pc:sldLayoutMkLst>
        </pc:sldLayoutChg>
        <pc:sldLayoutChg chg="del">
          <pc:chgData name="Rader, Nathan" userId="7244b1dd-4610-4b97-aeb0-d62ce9ae169d" providerId="ADAL" clId="{C03A5771-42D7-E848-866A-F2BACBA9DBAB}" dt="2022-02-11T14:13:14.956" v="2" actId="2696"/>
          <pc:sldLayoutMkLst>
            <pc:docMk/>
            <pc:sldMasterMk cId="792883523" sldId="2147483648"/>
            <pc:sldLayoutMk cId="1287174251" sldId="2147483665"/>
          </pc:sldLayoutMkLst>
        </pc:sldLayoutChg>
        <pc:sldLayoutChg chg="del">
          <pc:chgData name="Rader, Nathan" userId="7244b1dd-4610-4b97-aeb0-d62ce9ae169d" providerId="ADAL" clId="{C03A5771-42D7-E848-866A-F2BACBA9DBAB}" dt="2022-02-11T14:13:13.164" v="1" actId="2696"/>
          <pc:sldLayoutMkLst>
            <pc:docMk/>
            <pc:sldMasterMk cId="792883523" sldId="2147483648"/>
            <pc:sldLayoutMk cId="1378677934" sldId="2147483666"/>
          </pc:sldLayoutMkLst>
        </pc:sldLayoutChg>
        <pc:sldLayoutChg chg="del">
          <pc:chgData name="Rader, Nathan" userId="7244b1dd-4610-4b97-aeb0-d62ce9ae169d" providerId="ADAL" clId="{C03A5771-42D7-E848-866A-F2BACBA9DBAB}" dt="2022-02-11T14:13:02.051" v="0" actId="2696"/>
          <pc:sldLayoutMkLst>
            <pc:docMk/>
            <pc:sldMasterMk cId="792883523" sldId="2147483648"/>
            <pc:sldLayoutMk cId="891223727" sldId="2147483667"/>
          </pc:sldLayoutMkLst>
        </pc:sldLayoutChg>
      </pc:sldMasterChg>
    </pc:docChg>
  </pc:docChgLst>
  <pc:docChgLst>
    <pc:chgData name="Jasmin" userId="367cba60-ceb5-4d31-a4f7-3eb89db6ea72" providerId="ADAL" clId="{AF34FC21-7039-4619-BCE4-F0530E0EC780}"/>
    <pc:docChg chg="modSld">
      <pc:chgData name="Jasmin" userId="367cba60-ceb5-4d31-a4f7-3eb89db6ea72" providerId="ADAL" clId="{AF34FC21-7039-4619-BCE4-F0530E0EC780}" dt="2022-02-07T15:22:32.614" v="24" actId="2085"/>
      <pc:docMkLst>
        <pc:docMk/>
      </pc:docMkLst>
      <pc:sldChg chg="modSp mod">
        <pc:chgData name="Jasmin" userId="367cba60-ceb5-4d31-a4f7-3eb89db6ea72" providerId="ADAL" clId="{AF34FC21-7039-4619-BCE4-F0530E0EC780}" dt="2022-02-07T15:21:06.367" v="8" actId="207"/>
        <pc:sldMkLst>
          <pc:docMk/>
          <pc:sldMk cId="1652484770" sldId="2044"/>
        </pc:sldMkLst>
        <pc:spChg chg="mod">
          <ac:chgData name="Jasmin" userId="367cba60-ceb5-4d31-a4f7-3eb89db6ea72" providerId="ADAL" clId="{AF34FC21-7039-4619-BCE4-F0530E0EC780}" dt="2022-02-07T15:21:06.367" v="8" actId="207"/>
          <ac:spMkLst>
            <pc:docMk/>
            <pc:sldMk cId="1652484770" sldId="2044"/>
            <ac:spMk id="9" creationId="{0BF94168-C404-421B-979C-B0F9361653D9}"/>
          </ac:spMkLst>
        </pc:spChg>
        <pc:picChg chg="mod">
          <ac:chgData name="Jasmin" userId="367cba60-ceb5-4d31-a4f7-3eb89db6ea72" providerId="ADAL" clId="{AF34FC21-7039-4619-BCE4-F0530E0EC780}" dt="2022-02-07T15:20:56.817" v="7" actId="207"/>
          <ac:picMkLst>
            <pc:docMk/>
            <pc:sldMk cId="1652484770" sldId="2044"/>
            <ac:picMk id="8" creationId="{4E1A892C-ACB2-4370-8FEF-FB86D0531539}"/>
          </ac:picMkLst>
        </pc:picChg>
        <pc:picChg chg="mod">
          <ac:chgData name="Jasmin" userId="367cba60-ceb5-4d31-a4f7-3eb89db6ea72" providerId="ADAL" clId="{AF34FC21-7039-4619-BCE4-F0530E0EC780}" dt="2022-02-07T15:20:56.817" v="7" actId="207"/>
          <ac:picMkLst>
            <pc:docMk/>
            <pc:sldMk cId="1652484770" sldId="2044"/>
            <ac:picMk id="11" creationId="{A817F2CE-8FB3-4AC6-9A26-8D6F346FC9AE}"/>
          </ac:picMkLst>
        </pc:picChg>
      </pc:sldChg>
      <pc:sldChg chg="modSp mod">
        <pc:chgData name="Jasmin" userId="367cba60-ceb5-4d31-a4f7-3eb89db6ea72" providerId="ADAL" clId="{AF34FC21-7039-4619-BCE4-F0530E0EC780}" dt="2022-02-07T15:21:40.852" v="16" actId="208"/>
        <pc:sldMkLst>
          <pc:docMk/>
          <pc:sldMk cId="2299967801" sldId="2047"/>
        </pc:sldMkLst>
        <pc:spChg chg="mod">
          <ac:chgData name="Jasmin" userId="367cba60-ceb5-4d31-a4f7-3eb89db6ea72" providerId="ADAL" clId="{AF34FC21-7039-4619-BCE4-F0530E0EC780}" dt="2022-02-07T15:21:25.513" v="11" actId="207"/>
          <ac:spMkLst>
            <pc:docMk/>
            <pc:sldMk cId="2299967801" sldId="2047"/>
            <ac:spMk id="8" creationId="{A161E708-C2E5-4C9C-B984-EDB79F0ECE1C}"/>
          </ac:spMkLst>
        </pc:spChg>
        <pc:spChg chg="mod">
          <ac:chgData name="Jasmin" userId="367cba60-ceb5-4d31-a4f7-3eb89db6ea72" providerId="ADAL" clId="{AF34FC21-7039-4619-BCE4-F0530E0EC780}" dt="2022-02-07T15:21:30.950" v="13" actId="207"/>
          <ac:spMkLst>
            <pc:docMk/>
            <pc:sldMk cId="2299967801" sldId="2047"/>
            <ac:spMk id="11" creationId="{FDE7D98C-7792-4B6E-BD7F-48ED7077472D}"/>
          </ac:spMkLst>
        </pc:spChg>
        <pc:spChg chg="mod">
          <ac:chgData name="Jasmin" userId="367cba60-ceb5-4d31-a4f7-3eb89db6ea72" providerId="ADAL" clId="{AF34FC21-7039-4619-BCE4-F0530E0EC780}" dt="2022-02-07T15:21:23.141" v="10" actId="207"/>
          <ac:spMkLst>
            <pc:docMk/>
            <pc:sldMk cId="2299967801" sldId="2047"/>
            <ac:spMk id="14" creationId="{7083AE12-43C6-4A12-BD74-0E5AE2C53797}"/>
          </ac:spMkLst>
        </pc:spChg>
        <pc:spChg chg="mod">
          <ac:chgData name="Jasmin" userId="367cba60-ceb5-4d31-a4f7-3eb89db6ea72" providerId="ADAL" clId="{AF34FC21-7039-4619-BCE4-F0530E0EC780}" dt="2022-02-07T15:21:27.984" v="12" actId="207"/>
          <ac:spMkLst>
            <pc:docMk/>
            <pc:sldMk cId="2299967801" sldId="2047"/>
            <ac:spMk id="17" creationId="{2B543926-E212-4488-8C38-1EE00D2B71B7}"/>
          </ac:spMkLst>
        </pc:spChg>
        <pc:cxnChg chg="mod">
          <ac:chgData name="Jasmin" userId="367cba60-ceb5-4d31-a4f7-3eb89db6ea72" providerId="ADAL" clId="{AF34FC21-7039-4619-BCE4-F0530E0EC780}" dt="2022-02-07T15:21:16.298" v="9" actId="208"/>
          <ac:cxnSpMkLst>
            <pc:docMk/>
            <pc:sldMk cId="2299967801" sldId="2047"/>
            <ac:cxnSpMk id="9" creationId="{51526113-B3B3-4CCB-B3EC-AB5085D0928C}"/>
          </ac:cxnSpMkLst>
        </pc:cxnChg>
        <pc:cxnChg chg="mod">
          <ac:chgData name="Jasmin" userId="367cba60-ceb5-4d31-a4f7-3eb89db6ea72" providerId="ADAL" clId="{AF34FC21-7039-4619-BCE4-F0530E0EC780}" dt="2022-02-07T15:21:34.603" v="14" actId="208"/>
          <ac:cxnSpMkLst>
            <pc:docMk/>
            <pc:sldMk cId="2299967801" sldId="2047"/>
            <ac:cxnSpMk id="12" creationId="{03771B02-8611-4C24-9BC6-95D411287DAB}"/>
          </ac:cxnSpMkLst>
        </pc:cxnChg>
        <pc:cxnChg chg="mod">
          <ac:chgData name="Jasmin" userId="367cba60-ceb5-4d31-a4f7-3eb89db6ea72" providerId="ADAL" clId="{AF34FC21-7039-4619-BCE4-F0530E0EC780}" dt="2022-02-07T15:21:37.801" v="15" actId="208"/>
          <ac:cxnSpMkLst>
            <pc:docMk/>
            <pc:sldMk cId="2299967801" sldId="2047"/>
            <ac:cxnSpMk id="15" creationId="{E1A655D7-3F4C-46EE-8A46-BE9217DEA319}"/>
          </ac:cxnSpMkLst>
        </pc:cxnChg>
        <pc:cxnChg chg="mod">
          <ac:chgData name="Jasmin" userId="367cba60-ceb5-4d31-a4f7-3eb89db6ea72" providerId="ADAL" clId="{AF34FC21-7039-4619-BCE4-F0530E0EC780}" dt="2022-02-07T15:21:40.852" v="16" actId="208"/>
          <ac:cxnSpMkLst>
            <pc:docMk/>
            <pc:sldMk cId="2299967801" sldId="2047"/>
            <ac:cxnSpMk id="18" creationId="{55EFA33D-F6C9-47B9-AE55-B90A9719CC8D}"/>
          </ac:cxnSpMkLst>
        </pc:cxnChg>
      </pc:sldChg>
      <pc:sldChg chg="modSp mod">
        <pc:chgData name="Jasmin" userId="367cba60-ceb5-4d31-a4f7-3eb89db6ea72" providerId="ADAL" clId="{AF34FC21-7039-4619-BCE4-F0530E0EC780}" dt="2022-02-07T15:20:49.312" v="6" actId="207"/>
        <pc:sldMkLst>
          <pc:docMk/>
          <pc:sldMk cId="3162489601" sldId="2050"/>
        </pc:sldMkLst>
        <pc:spChg chg="mod">
          <ac:chgData name="Jasmin" userId="367cba60-ceb5-4d31-a4f7-3eb89db6ea72" providerId="ADAL" clId="{AF34FC21-7039-4619-BCE4-F0530E0EC780}" dt="2022-02-07T15:12:32.745" v="0" actId="20577"/>
          <ac:spMkLst>
            <pc:docMk/>
            <pc:sldMk cId="3162489601" sldId="2050"/>
            <ac:spMk id="8" creationId="{FA2A8E54-A774-4577-9A5E-E42A478D7705}"/>
          </ac:spMkLst>
        </pc:spChg>
        <pc:picChg chg="mod">
          <ac:chgData name="Jasmin" userId="367cba60-ceb5-4d31-a4f7-3eb89db6ea72" providerId="ADAL" clId="{AF34FC21-7039-4619-BCE4-F0530E0EC780}" dt="2022-02-07T15:20:49.312" v="6" actId="207"/>
          <ac:picMkLst>
            <pc:docMk/>
            <pc:sldMk cId="3162489601" sldId="2050"/>
            <ac:picMk id="18" creationId="{DCB64B5C-04AD-4179-A547-4ED3816165F3}"/>
          </ac:picMkLst>
        </pc:picChg>
        <pc:picChg chg="mod">
          <ac:chgData name="Jasmin" userId="367cba60-ceb5-4d31-a4f7-3eb89db6ea72" providerId="ADAL" clId="{AF34FC21-7039-4619-BCE4-F0530E0EC780}" dt="2022-02-07T15:20:46.017" v="5" actId="207"/>
          <ac:picMkLst>
            <pc:docMk/>
            <pc:sldMk cId="3162489601" sldId="2050"/>
            <ac:picMk id="19" creationId="{0CEFF7C1-26FB-4AA0-BBEE-BC6800677AF7}"/>
          </ac:picMkLst>
        </pc:picChg>
      </pc:sldChg>
      <pc:sldChg chg="modSp mod">
        <pc:chgData name="Jasmin" userId="367cba60-ceb5-4d31-a4f7-3eb89db6ea72" providerId="ADAL" clId="{AF34FC21-7039-4619-BCE4-F0530E0EC780}" dt="2022-02-07T15:22:32.614" v="24" actId="2085"/>
        <pc:sldMkLst>
          <pc:docMk/>
          <pc:sldMk cId="14940823" sldId="2052"/>
        </pc:sldMkLst>
        <pc:spChg chg="mod">
          <ac:chgData name="Jasmin" userId="367cba60-ceb5-4d31-a4f7-3eb89db6ea72" providerId="ADAL" clId="{AF34FC21-7039-4619-BCE4-F0530E0EC780}" dt="2022-02-07T15:20:01.199" v="4" actId="20577"/>
          <ac:spMkLst>
            <pc:docMk/>
            <pc:sldMk cId="14940823" sldId="2052"/>
            <ac:spMk id="11" creationId="{7A58E756-6C9A-43DA-9594-D1041343F2A4}"/>
          </ac:spMkLst>
        </pc:spChg>
        <pc:picChg chg="mod">
          <ac:chgData name="Jasmin" userId="367cba60-ceb5-4d31-a4f7-3eb89db6ea72" providerId="ADAL" clId="{AF34FC21-7039-4619-BCE4-F0530E0EC780}" dt="2022-02-07T15:22:26.816" v="21" actId="2085"/>
          <ac:picMkLst>
            <pc:docMk/>
            <pc:sldMk cId="14940823" sldId="2052"/>
            <ac:picMk id="6" creationId="{D7AC7BDA-FBAE-4F5A-8EF4-3A2362B62D13}"/>
          </ac:picMkLst>
        </pc:picChg>
        <pc:picChg chg="mod">
          <ac:chgData name="Jasmin" userId="367cba60-ceb5-4d31-a4f7-3eb89db6ea72" providerId="ADAL" clId="{AF34FC21-7039-4619-BCE4-F0530E0EC780}" dt="2022-02-07T15:22:32.614" v="24" actId="2085"/>
          <ac:picMkLst>
            <pc:docMk/>
            <pc:sldMk cId="14940823" sldId="2052"/>
            <ac:picMk id="13" creationId="{1254EF9C-4AE7-483B-A418-031CDA1F3C25}"/>
          </ac:picMkLst>
        </pc:picChg>
      </pc:sldChg>
      <pc:sldChg chg="modSp mod">
        <pc:chgData name="Jasmin" userId="367cba60-ceb5-4d31-a4f7-3eb89db6ea72" providerId="ADAL" clId="{AF34FC21-7039-4619-BCE4-F0530E0EC780}" dt="2022-02-07T15:22:02.598" v="19" actId="207"/>
        <pc:sldMkLst>
          <pc:docMk/>
          <pc:sldMk cId="3818869894" sldId="2054"/>
        </pc:sldMkLst>
        <pc:picChg chg="mod">
          <ac:chgData name="Jasmin" userId="367cba60-ceb5-4d31-a4f7-3eb89db6ea72" providerId="ADAL" clId="{AF34FC21-7039-4619-BCE4-F0530E0EC780}" dt="2022-02-07T15:22:02.598" v="19" actId="207"/>
          <ac:picMkLst>
            <pc:docMk/>
            <pc:sldMk cId="3818869894" sldId="2054"/>
            <ac:picMk id="11" creationId="{6009E1CF-41A4-4804-8F9E-99D9470FEDCC}"/>
          </ac:picMkLst>
        </pc:picChg>
      </pc:sldChg>
      <pc:sldChg chg="modSp mod">
        <pc:chgData name="Jasmin" userId="367cba60-ceb5-4d31-a4f7-3eb89db6ea72" providerId="ADAL" clId="{AF34FC21-7039-4619-BCE4-F0530E0EC780}" dt="2022-02-07T15:21:55.771" v="18" actId="2085"/>
        <pc:sldMkLst>
          <pc:docMk/>
          <pc:sldMk cId="13641243" sldId="2055"/>
        </pc:sldMkLst>
        <pc:picChg chg="mod">
          <ac:chgData name="Jasmin" userId="367cba60-ceb5-4d31-a4f7-3eb89db6ea72" providerId="ADAL" clId="{AF34FC21-7039-4619-BCE4-F0530E0EC780}" dt="2022-02-07T15:21:55.771" v="18" actId="2085"/>
          <ac:picMkLst>
            <pc:docMk/>
            <pc:sldMk cId="13641243" sldId="2055"/>
            <ac:picMk id="11" creationId="{1389DC7D-BF43-4B84-BC24-DF4F06F82C94}"/>
          </ac:picMkLst>
        </pc:picChg>
      </pc:sldChg>
    </pc:docChg>
  </pc:docChgLst>
  <pc:docChgLst>
    <pc:chgData name="Kümmerle, Markus" userId="edb588ad-b118-44cb-93b6-335b967c9009" providerId="ADAL" clId="{7D6D8396-EC2A-4CDB-A0EB-D18795447CB1}"/>
    <pc:docChg chg="modSld modMainMaster">
      <pc:chgData name="Kümmerle, Markus" userId="edb588ad-b118-44cb-93b6-335b967c9009" providerId="ADAL" clId="{7D6D8396-EC2A-4CDB-A0EB-D18795447CB1}" dt="2022-05-11T08:46:02.665" v="85" actId="408"/>
      <pc:docMkLst>
        <pc:docMk/>
      </pc:docMkLst>
      <pc:sldChg chg="addSp delSp modSp mod">
        <pc:chgData name="Kümmerle, Markus" userId="edb588ad-b118-44cb-93b6-335b967c9009" providerId="ADAL" clId="{7D6D8396-EC2A-4CDB-A0EB-D18795447CB1}" dt="2022-05-11T08:46:02.665" v="85" actId="408"/>
        <pc:sldMkLst>
          <pc:docMk/>
          <pc:sldMk cId="1609124706" sldId="2049"/>
        </pc:sldMkLst>
        <pc:picChg chg="mod">
          <ac:chgData name="Kümmerle, Markus" userId="edb588ad-b118-44cb-93b6-335b967c9009" providerId="ADAL" clId="{7D6D8396-EC2A-4CDB-A0EB-D18795447CB1}" dt="2022-05-10T08:55:26.220" v="79" actId="1037"/>
          <ac:picMkLst>
            <pc:docMk/>
            <pc:sldMk cId="1609124706" sldId="2049"/>
            <ac:picMk id="6" creationId="{E801FD9D-36B2-4E40-B027-4CB85035AA9C}"/>
          </ac:picMkLst>
        </pc:picChg>
        <pc:picChg chg="mod">
          <ac:chgData name="Kümmerle, Markus" userId="edb588ad-b118-44cb-93b6-335b967c9009" providerId="ADAL" clId="{7D6D8396-EC2A-4CDB-A0EB-D18795447CB1}" dt="2022-05-11T08:46:02.665" v="85" actId="408"/>
          <ac:picMkLst>
            <pc:docMk/>
            <pc:sldMk cId="1609124706" sldId="2049"/>
            <ac:picMk id="20" creationId="{00278130-6A13-4C98-8848-0032F0E95D5B}"/>
          </ac:picMkLst>
        </pc:picChg>
        <pc:picChg chg="mod">
          <ac:chgData name="Kümmerle, Markus" userId="edb588ad-b118-44cb-93b6-335b967c9009" providerId="ADAL" clId="{7D6D8396-EC2A-4CDB-A0EB-D18795447CB1}" dt="2022-05-11T08:46:02.665" v="85" actId="408"/>
          <ac:picMkLst>
            <pc:docMk/>
            <pc:sldMk cId="1609124706" sldId="2049"/>
            <ac:picMk id="22" creationId="{AB203166-E2F2-45EB-A292-23761997F2CB}"/>
          </ac:picMkLst>
        </pc:picChg>
        <pc:picChg chg="mod">
          <ac:chgData name="Kümmerle, Markus" userId="edb588ad-b118-44cb-93b6-335b967c9009" providerId="ADAL" clId="{7D6D8396-EC2A-4CDB-A0EB-D18795447CB1}" dt="2022-05-10T08:54:50.418" v="17" actId="1036"/>
          <ac:picMkLst>
            <pc:docMk/>
            <pc:sldMk cId="1609124706" sldId="2049"/>
            <ac:picMk id="29" creationId="{C1EBAE24-FB4D-498A-93F5-9C2F19DA31FF}"/>
          </ac:picMkLst>
        </pc:picChg>
        <pc:picChg chg="mod">
          <ac:chgData name="Kümmerle, Markus" userId="edb588ad-b118-44cb-93b6-335b967c9009" providerId="ADAL" clId="{7D6D8396-EC2A-4CDB-A0EB-D18795447CB1}" dt="2022-05-10T08:54:50.418" v="17" actId="1036"/>
          <ac:picMkLst>
            <pc:docMk/>
            <pc:sldMk cId="1609124706" sldId="2049"/>
            <ac:picMk id="31" creationId="{3683C14C-26D6-42D3-95D4-726159965F25}"/>
          </ac:picMkLst>
        </pc:picChg>
        <pc:picChg chg="mod">
          <ac:chgData name="Kümmerle, Markus" userId="edb588ad-b118-44cb-93b6-335b967c9009" providerId="ADAL" clId="{7D6D8396-EC2A-4CDB-A0EB-D18795447CB1}" dt="2022-05-11T08:46:02.665" v="85" actId="408"/>
          <ac:picMkLst>
            <pc:docMk/>
            <pc:sldMk cId="1609124706" sldId="2049"/>
            <ac:picMk id="32" creationId="{F74AEDDA-C5DB-4CE0-AC60-93E2D36AE504}"/>
          </ac:picMkLst>
        </pc:picChg>
        <pc:picChg chg="mod">
          <ac:chgData name="Kümmerle, Markus" userId="edb588ad-b118-44cb-93b6-335b967c9009" providerId="ADAL" clId="{7D6D8396-EC2A-4CDB-A0EB-D18795447CB1}" dt="2022-05-11T08:46:02.665" v="85" actId="408"/>
          <ac:picMkLst>
            <pc:docMk/>
            <pc:sldMk cId="1609124706" sldId="2049"/>
            <ac:picMk id="34" creationId="{353AFCB8-FB38-4AAE-939F-016AB8747C08}"/>
          </ac:picMkLst>
        </pc:picChg>
        <pc:picChg chg="mod">
          <ac:chgData name="Kümmerle, Markus" userId="edb588ad-b118-44cb-93b6-335b967c9009" providerId="ADAL" clId="{7D6D8396-EC2A-4CDB-A0EB-D18795447CB1}" dt="2022-05-10T08:54:50.418" v="17" actId="1036"/>
          <ac:picMkLst>
            <pc:docMk/>
            <pc:sldMk cId="1609124706" sldId="2049"/>
            <ac:picMk id="35" creationId="{DA725A87-73F0-42D8-ABE3-59F5A5FF5549}"/>
          </ac:picMkLst>
        </pc:picChg>
        <pc:picChg chg="add mod">
          <ac:chgData name="Kümmerle, Markus" userId="edb588ad-b118-44cb-93b6-335b967c9009" providerId="ADAL" clId="{7D6D8396-EC2A-4CDB-A0EB-D18795447CB1}" dt="2022-05-10T08:55:21.422" v="65" actId="1038"/>
          <ac:picMkLst>
            <pc:docMk/>
            <pc:sldMk cId="1609124706" sldId="2049"/>
            <ac:picMk id="36" creationId="{E43EAA71-6EA0-43FE-8AEC-8F75706271CC}"/>
          </ac:picMkLst>
        </pc:picChg>
        <pc:picChg chg="del">
          <ac:chgData name="Kümmerle, Markus" userId="edb588ad-b118-44cb-93b6-335b967c9009" providerId="ADAL" clId="{7D6D8396-EC2A-4CDB-A0EB-D18795447CB1}" dt="2022-05-11T08:45:48.791" v="84" actId="478"/>
          <ac:picMkLst>
            <pc:docMk/>
            <pc:sldMk cId="1609124706" sldId="2049"/>
            <ac:picMk id="3090" creationId="{0A489013-040A-4AAF-9AB7-60DA6B72E160}"/>
          </ac:picMkLst>
        </pc:picChg>
        <pc:picChg chg="mod">
          <ac:chgData name="Kümmerle, Markus" userId="edb588ad-b118-44cb-93b6-335b967c9009" providerId="ADAL" clId="{7D6D8396-EC2A-4CDB-A0EB-D18795447CB1}" dt="2022-05-10T08:55:16.739" v="56" actId="1038"/>
          <ac:picMkLst>
            <pc:docMk/>
            <pc:sldMk cId="1609124706" sldId="2049"/>
            <ac:picMk id="3098" creationId="{7DBDD973-78E3-47C6-8AA8-44941886C608}"/>
          </ac:picMkLst>
        </pc:picChg>
      </pc:sldChg>
      <pc:sldMasterChg chg="modSp mod">
        <pc:chgData name="Kümmerle, Markus" userId="edb588ad-b118-44cb-93b6-335b967c9009" providerId="ADAL" clId="{7D6D8396-EC2A-4CDB-A0EB-D18795447CB1}" dt="2022-05-10T08:56:00.351" v="83" actId="20577"/>
        <pc:sldMasterMkLst>
          <pc:docMk/>
          <pc:sldMasterMk cId="792883523" sldId="2147483648"/>
        </pc:sldMasterMkLst>
        <pc:spChg chg="mod">
          <ac:chgData name="Kümmerle, Markus" userId="edb588ad-b118-44cb-93b6-335b967c9009" providerId="ADAL" clId="{7D6D8396-EC2A-4CDB-A0EB-D18795447CB1}" dt="2022-05-10T08:56:00.351" v="83" actId="20577"/>
          <ac:spMkLst>
            <pc:docMk/>
            <pc:sldMasterMk cId="792883523" sldId="2147483648"/>
            <ac:spMk id="42" creationId="{45454B20-5506-4078-B4BE-04E554143E72}"/>
          </ac:spMkLst>
        </pc:sp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2" y="0"/>
            <a:ext cx="3169919" cy="617220"/>
          </a:xfrm>
          <a:prstGeom prst="rect">
            <a:avLst/>
          </a:prstGeom>
        </p:spPr>
        <p:txBody>
          <a:bodyPr vert="horz" lIns="107551" tIns="53775" rIns="107551" bIns="53775" rtlCol="0"/>
          <a:lstStyle>
            <a:lvl1pPr algn="l">
              <a:defRPr sz="1400"/>
            </a:lvl1pPr>
          </a:lstStyle>
          <a:p>
            <a:endParaRPr lang="de-DE"/>
          </a:p>
        </p:txBody>
      </p:sp>
      <p:sp>
        <p:nvSpPr>
          <p:cNvPr id="3" name="Datumsplatzhalter 2"/>
          <p:cNvSpPr>
            <a:spLocks noGrp="1"/>
          </p:cNvSpPr>
          <p:nvPr>
            <p:ph type="dt" idx="1"/>
          </p:nvPr>
        </p:nvSpPr>
        <p:spPr>
          <a:xfrm>
            <a:off x="4143589" y="0"/>
            <a:ext cx="3169919" cy="617220"/>
          </a:xfrm>
          <a:prstGeom prst="rect">
            <a:avLst/>
          </a:prstGeom>
        </p:spPr>
        <p:txBody>
          <a:bodyPr vert="horz" lIns="107551" tIns="53775" rIns="107551" bIns="53775" rtlCol="0"/>
          <a:lstStyle>
            <a:lvl1pPr algn="r">
              <a:defRPr sz="1400"/>
            </a:lvl1pPr>
          </a:lstStyle>
          <a:p>
            <a:fld id="{9847C1C0-7CF7-4E43-8415-72BC7E37BCB3}" type="datetimeFigureOut">
              <a:rPr lang="de-DE" smtClean="0"/>
              <a:pPr/>
              <a:t>11.05.2022</a:t>
            </a:fld>
            <a:endParaRPr lang="de-DE"/>
          </a:p>
        </p:txBody>
      </p:sp>
      <p:sp>
        <p:nvSpPr>
          <p:cNvPr id="4" name="Folienbildplatzhalter 3"/>
          <p:cNvSpPr>
            <a:spLocks noGrp="1" noRot="1" noChangeAspect="1"/>
          </p:cNvSpPr>
          <p:nvPr>
            <p:ph type="sldImg" idx="2"/>
          </p:nvPr>
        </p:nvSpPr>
        <p:spPr>
          <a:xfrm>
            <a:off x="-454025" y="925513"/>
            <a:ext cx="8223250" cy="4629150"/>
          </a:xfrm>
          <a:prstGeom prst="rect">
            <a:avLst/>
          </a:prstGeom>
          <a:noFill/>
          <a:ln w="12700">
            <a:solidFill>
              <a:prstClr val="black"/>
            </a:solidFill>
          </a:ln>
        </p:spPr>
        <p:txBody>
          <a:bodyPr vert="horz" lIns="107551" tIns="53775" rIns="107551" bIns="53775" rtlCol="0" anchor="ctr"/>
          <a:lstStyle/>
          <a:p>
            <a:endParaRPr lang="de-DE"/>
          </a:p>
        </p:txBody>
      </p:sp>
      <p:sp>
        <p:nvSpPr>
          <p:cNvPr id="5" name="Notizenplatzhalter 4"/>
          <p:cNvSpPr>
            <a:spLocks noGrp="1"/>
          </p:cNvSpPr>
          <p:nvPr>
            <p:ph type="body" sz="quarter" idx="3"/>
          </p:nvPr>
        </p:nvSpPr>
        <p:spPr>
          <a:xfrm>
            <a:off x="731520" y="5863591"/>
            <a:ext cx="5852160" cy="5554980"/>
          </a:xfrm>
          <a:prstGeom prst="rect">
            <a:avLst/>
          </a:prstGeom>
        </p:spPr>
        <p:txBody>
          <a:bodyPr vert="horz" lIns="107551" tIns="53775" rIns="107551" bIns="53775" rtlCol="0"/>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2" y="11725039"/>
            <a:ext cx="3169919" cy="617220"/>
          </a:xfrm>
          <a:prstGeom prst="rect">
            <a:avLst/>
          </a:prstGeom>
        </p:spPr>
        <p:txBody>
          <a:bodyPr vert="horz" lIns="107551" tIns="53775" rIns="107551" bIns="53775" rtlCol="0" anchor="b"/>
          <a:lstStyle>
            <a:lvl1pPr algn="l">
              <a:defRPr sz="1400"/>
            </a:lvl1pPr>
          </a:lstStyle>
          <a:p>
            <a:endParaRPr lang="de-DE"/>
          </a:p>
        </p:txBody>
      </p:sp>
      <p:sp>
        <p:nvSpPr>
          <p:cNvPr id="7" name="Foliennummernplatzhalter 6"/>
          <p:cNvSpPr>
            <a:spLocks noGrp="1"/>
          </p:cNvSpPr>
          <p:nvPr>
            <p:ph type="sldNum" sz="quarter" idx="5"/>
          </p:nvPr>
        </p:nvSpPr>
        <p:spPr>
          <a:xfrm>
            <a:off x="4143589" y="11725039"/>
            <a:ext cx="3169919" cy="617220"/>
          </a:xfrm>
          <a:prstGeom prst="rect">
            <a:avLst/>
          </a:prstGeom>
        </p:spPr>
        <p:txBody>
          <a:bodyPr vert="horz" lIns="107551" tIns="53775" rIns="107551" bIns="53775" rtlCol="0" anchor="b"/>
          <a:lstStyle>
            <a:lvl1pPr algn="r">
              <a:defRPr sz="1400"/>
            </a:lvl1pPr>
          </a:lstStyle>
          <a:p>
            <a:fld id="{DD817DD0-38E7-46ED-A2FE-994A5C249761}" type="slidenum">
              <a:rPr lang="de-DE" smtClean="0"/>
              <a:pPr/>
              <a:t>‹Nr.›</a:t>
            </a:fld>
            <a:endParaRPr lang="de-DE"/>
          </a:p>
        </p:txBody>
      </p:sp>
    </p:spTree>
    <p:extLst>
      <p:ext uri="{BB962C8B-B14F-4D97-AF65-F5344CB8AC3E}">
        <p14:creationId xmlns:p14="http://schemas.microsoft.com/office/powerpoint/2010/main" val="10970372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DD817DD0-38E7-46ED-A2FE-994A5C249761}" type="slidenum">
              <a:rPr lang="de-DE" smtClean="0"/>
              <a:pPr/>
              <a:t>1</a:t>
            </a:fld>
            <a:endParaRPr lang="de-DE"/>
          </a:p>
        </p:txBody>
      </p:sp>
    </p:spTree>
    <p:extLst>
      <p:ext uri="{BB962C8B-B14F-4D97-AF65-F5344CB8AC3E}">
        <p14:creationId xmlns:p14="http://schemas.microsoft.com/office/powerpoint/2010/main" val="32255115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DD817DD0-38E7-46ED-A2FE-994A5C249761}" type="slidenum">
              <a:rPr lang="de-DE" smtClean="0"/>
              <a:pPr/>
              <a:t>10</a:t>
            </a:fld>
            <a:endParaRPr lang="de-DE"/>
          </a:p>
        </p:txBody>
      </p:sp>
    </p:spTree>
    <p:extLst>
      <p:ext uri="{BB962C8B-B14F-4D97-AF65-F5344CB8AC3E}">
        <p14:creationId xmlns:p14="http://schemas.microsoft.com/office/powerpoint/2010/main" val="339183996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tags" Target="../tags/tag4.xml"/><Relationship Id="rId4" Type="http://schemas.openxmlformats.org/officeDocument/2006/relationships/image" Target="../media/image2.emf"/></Relationships>
</file>

<file path=ppt/slideLayouts/_rels/slideLayout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5.xml"/><Relationship Id="rId1" Type="http://schemas.openxmlformats.org/officeDocument/2006/relationships/themeOverride" Target="../theme/themeOverride1.xml"/><Relationship Id="rId6" Type="http://schemas.openxmlformats.org/officeDocument/2006/relationships/image" Target="../media/image2.emf"/><Relationship Id="rId5" Type="http://schemas.openxmlformats.org/officeDocument/2006/relationships/oleObject" Target="../embeddings/oleObject3.bin"/><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Blue">
    <p:bg>
      <p:bgPr>
        <a:solidFill>
          <a:srgbClr val="007A8A"/>
        </a:solidFill>
        <a:effectLst/>
      </p:bgPr>
    </p:bg>
    <p:spTree>
      <p:nvGrpSpPr>
        <p:cNvPr id="1" name=""/>
        <p:cNvGrpSpPr/>
        <p:nvPr/>
      </p:nvGrpSpPr>
      <p:grpSpPr>
        <a:xfrm>
          <a:off x="0" y="0"/>
          <a:ext cx="0" cy="0"/>
          <a:chOff x="0" y="0"/>
          <a:chExt cx="0" cy="0"/>
        </a:xfrm>
      </p:grpSpPr>
      <p:graphicFrame>
        <p:nvGraphicFramePr>
          <p:cNvPr id="5" name="Objekt 4" hidden="1"/>
          <p:cNvGraphicFramePr>
            <a:graphicFrameLocks noChangeAspect="1"/>
          </p:cNvGraphicFramePr>
          <p:nvPr userDrawn="1">
            <p:custDataLst>
              <p:tags r:id="rId1"/>
            </p:custDataLst>
            <p:extLst>
              <p:ext uri="{D42A27DB-BD31-4B8C-83A1-F6EECF244321}">
                <p14:modId xmlns:p14="http://schemas.microsoft.com/office/powerpoint/2010/main" val="3613556048"/>
              </p:ext>
            </p:extLst>
          </p:nvPr>
        </p:nvGraphicFramePr>
        <p:xfrm>
          <a:off x="1588" y="1590"/>
          <a:ext cx="1587" cy="1587"/>
        </p:xfrm>
        <a:graphic>
          <a:graphicData uri="http://schemas.openxmlformats.org/presentationml/2006/ole">
            <mc:AlternateContent xmlns:mc="http://schemas.openxmlformats.org/markup-compatibility/2006">
              <mc:Choice xmlns:v="urn:schemas-microsoft-com:vml" Requires="v">
                <p:oleObj name="think-cell Folie" r:id="rId3" imgW="270" imgH="270" progId="TCLayout.ActiveDocument.1">
                  <p:embed/>
                </p:oleObj>
              </mc:Choice>
              <mc:Fallback>
                <p:oleObj name="think-cell Folie" r:id="rId3" imgW="270" imgH="270" progId="TCLayout.ActiveDocument.1">
                  <p:embed/>
                  <p:pic>
                    <p:nvPicPr>
                      <p:cNvPr id="5" name="Objekt 4" hidden="1"/>
                      <p:cNvPicPr/>
                      <p:nvPr/>
                    </p:nvPicPr>
                    <p:blipFill>
                      <a:blip r:embed="rId4"/>
                      <a:stretch>
                        <a:fillRect/>
                      </a:stretch>
                    </p:blipFill>
                    <p:spPr>
                      <a:xfrm>
                        <a:off x="1588" y="1590"/>
                        <a:ext cx="1587" cy="1587"/>
                      </a:xfrm>
                      <a:prstGeom prst="rect">
                        <a:avLst/>
                      </a:prstGeom>
                    </p:spPr>
                  </p:pic>
                </p:oleObj>
              </mc:Fallback>
            </mc:AlternateContent>
          </a:graphicData>
        </a:graphic>
      </p:graphicFrame>
      <p:sp>
        <p:nvSpPr>
          <p:cNvPr id="9" name="Textfeld 8"/>
          <p:cNvSpPr txBox="1"/>
          <p:nvPr userDrawn="1"/>
        </p:nvSpPr>
        <p:spPr>
          <a:xfrm>
            <a:off x="4999758" y="6073627"/>
            <a:ext cx="1615148" cy="261931"/>
          </a:xfrm>
          <a:prstGeom prst="rect">
            <a:avLst/>
          </a:prstGeom>
          <a:noFill/>
        </p:spPr>
        <p:txBody>
          <a:bodyPr wrap="square" lIns="0" tIns="0" rIns="0" bIns="0" rtlCol="0">
            <a:noAutofit/>
          </a:bodyPr>
          <a:lstStyle/>
          <a:p>
            <a:endParaRPr lang="de-DE" sz="1800"/>
          </a:p>
        </p:txBody>
      </p:sp>
      <p:sp>
        <p:nvSpPr>
          <p:cNvPr id="4" name="Textplatzhalter 3"/>
          <p:cNvSpPr>
            <a:spLocks noGrp="1"/>
          </p:cNvSpPr>
          <p:nvPr>
            <p:ph type="body" sz="quarter" idx="12" hasCustomPrompt="1"/>
          </p:nvPr>
        </p:nvSpPr>
        <p:spPr>
          <a:xfrm>
            <a:off x="288000" y="1609200"/>
            <a:ext cx="10945150" cy="2217600"/>
          </a:xfrm>
          <a:prstGeom prst="rect">
            <a:avLst/>
          </a:prstGeom>
        </p:spPr>
        <p:txBody>
          <a:bodyPr>
            <a:noAutofit/>
          </a:bodyPr>
          <a:lstStyle>
            <a:lvl1pPr>
              <a:lnSpc>
                <a:spcPct val="104000"/>
              </a:lnSpc>
              <a:spcBef>
                <a:spcPts val="0"/>
              </a:spcBef>
              <a:defRPr sz="4400" b="0" baseline="0">
                <a:solidFill>
                  <a:schemeClr val="bg1"/>
                </a:solidFill>
                <a:latin typeface="FlexoSoft Medium" panose="02000000000000000000" pitchFamily="2" charset="0"/>
                <a:ea typeface="Typold Book" panose="020B0004030204060B03" pitchFamily="34" charset="0"/>
              </a:defRPr>
            </a:lvl1pPr>
          </a:lstStyle>
          <a:p>
            <a:pPr lvl="0"/>
            <a:r>
              <a:rPr lang="de-DE" err="1"/>
              <a:t>Heading</a:t>
            </a:r>
            <a:r>
              <a:rPr lang="de-DE"/>
              <a:t> </a:t>
            </a:r>
            <a:r>
              <a:rPr lang="de-DE" err="1"/>
              <a:t>Flexo</a:t>
            </a:r>
            <a:r>
              <a:rPr lang="de-DE"/>
              <a:t> Soft Medium</a:t>
            </a:r>
            <a:br>
              <a:rPr lang="de-DE"/>
            </a:br>
            <a:r>
              <a:rPr lang="de-DE"/>
              <a:t>Maximum 3 </a:t>
            </a:r>
            <a:r>
              <a:rPr lang="de-DE" err="1"/>
              <a:t>lines</a:t>
            </a:r>
            <a:br>
              <a:rPr lang="de-DE"/>
            </a:br>
            <a:r>
              <a:rPr lang="de-DE"/>
              <a:t>44 </a:t>
            </a:r>
            <a:r>
              <a:rPr lang="de-DE" err="1"/>
              <a:t>pt</a:t>
            </a:r>
            <a:endParaRPr lang="de-DE"/>
          </a:p>
        </p:txBody>
      </p:sp>
      <p:sp>
        <p:nvSpPr>
          <p:cNvPr id="6" name="Textplatzhalter 5"/>
          <p:cNvSpPr>
            <a:spLocks noGrp="1"/>
          </p:cNvSpPr>
          <p:nvPr>
            <p:ph type="body" sz="quarter" idx="13" hasCustomPrompt="1"/>
          </p:nvPr>
        </p:nvSpPr>
        <p:spPr>
          <a:xfrm>
            <a:off x="288000" y="4258802"/>
            <a:ext cx="10945150" cy="299441"/>
          </a:xfrm>
          <a:prstGeom prst="rect">
            <a:avLst/>
          </a:prstGeom>
        </p:spPr>
        <p:txBody>
          <a:bodyPr wrap="square">
            <a:spAutoFit/>
          </a:bodyPr>
          <a:lstStyle>
            <a:lvl1pPr>
              <a:spcBef>
                <a:spcPts val="0"/>
              </a:spcBef>
              <a:defRPr sz="2000" b="0" baseline="0">
                <a:solidFill>
                  <a:schemeClr val="bg1"/>
                </a:solidFill>
                <a:latin typeface="FlexoSoft Medium" panose="02000000000000000000" pitchFamily="2" charset="0"/>
                <a:ea typeface="Typold Book" panose="020B0004030204060B03" pitchFamily="34" charset="0"/>
              </a:defRPr>
            </a:lvl1pPr>
            <a:lvl5pPr>
              <a:defRPr/>
            </a:lvl5pPr>
          </a:lstStyle>
          <a:p>
            <a:pPr lvl="0"/>
            <a:r>
              <a:rPr lang="de-DE" err="1"/>
              <a:t>Subheading</a:t>
            </a:r>
            <a:r>
              <a:rPr lang="de-DE"/>
              <a:t> </a:t>
            </a:r>
            <a:r>
              <a:rPr lang="de-DE" err="1"/>
              <a:t>Flexo</a:t>
            </a:r>
            <a:r>
              <a:rPr lang="de-DE"/>
              <a:t> Soft Medium, 20 </a:t>
            </a:r>
            <a:r>
              <a:rPr lang="de-DE" err="1"/>
              <a:t>pt</a:t>
            </a:r>
            <a:endParaRPr lang="de-DE"/>
          </a:p>
        </p:txBody>
      </p:sp>
      <p:grpSp>
        <p:nvGrpSpPr>
          <p:cNvPr id="147" name="Gruppieren 146"/>
          <p:cNvGrpSpPr/>
          <p:nvPr userDrawn="1"/>
        </p:nvGrpSpPr>
        <p:grpSpPr>
          <a:xfrm>
            <a:off x="-348582" y="-308570"/>
            <a:ext cx="12206900" cy="7126900"/>
            <a:chOff x="-348582" y="-308570"/>
            <a:chExt cx="12206900" cy="7126900"/>
          </a:xfrm>
        </p:grpSpPr>
        <p:grpSp>
          <p:nvGrpSpPr>
            <p:cNvPr id="148" name="Gruppieren 147"/>
            <p:cNvGrpSpPr/>
            <p:nvPr userDrawn="1"/>
          </p:nvGrpSpPr>
          <p:grpSpPr>
            <a:xfrm>
              <a:off x="-348582" y="362069"/>
              <a:ext cx="180000" cy="5931473"/>
              <a:chOff x="-348582" y="362069"/>
              <a:chExt cx="180000" cy="5931473"/>
            </a:xfrm>
          </p:grpSpPr>
          <p:cxnSp>
            <p:nvCxnSpPr>
              <p:cNvPr id="175" name="Gerade Verbindung 6"/>
              <p:cNvCxnSpPr/>
              <p:nvPr userDrawn="1"/>
            </p:nvCxnSpPr>
            <p:spPr>
              <a:xfrm>
                <a:off x="-348582" y="36206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6" name="Gerade Verbindung 7"/>
              <p:cNvCxnSpPr/>
              <p:nvPr userDrawn="1"/>
            </p:nvCxnSpPr>
            <p:spPr>
              <a:xfrm>
                <a:off x="-348582" y="511175"/>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7" name="Gerade Verbindung 8"/>
              <p:cNvCxnSpPr/>
              <p:nvPr userDrawn="1"/>
            </p:nvCxnSpPr>
            <p:spPr>
              <a:xfrm>
                <a:off x="-348582" y="117597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8" name="Gerade Verbindung 9"/>
              <p:cNvCxnSpPr/>
              <p:nvPr userDrawn="1"/>
            </p:nvCxnSpPr>
            <p:spPr>
              <a:xfrm>
                <a:off x="-348582" y="1609200"/>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9" name="Gerade Verbindung 10"/>
              <p:cNvCxnSpPr/>
              <p:nvPr userDrawn="1"/>
            </p:nvCxnSpPr>
            <p:spPr>
              <a:xfrm>
                <a:off x="-348582" y="5835651"/>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0" name="Gerade Verbindung 11"/>
              <p:cNvCxnSpPr/>
              <p:nvPr userDrawn="1"/>
            </p:nvCxnSpPr>
            <p:spPr>
              <a:xfrm>
                <a:off x="-348582" y="605085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1" name="Gerade Verbindung 12"/>
              <p:cNvCxnSpPr/>
              <p:nvPr userDrawn="1"/>
            </p:nvCxnSpPr>
            <p:spPr>
              <a:xfrm>
                <a:off x="-348582" y="629354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9" name="Gruppieren 148"/>
            <p:cNvGrpSpPr/>
            <p:nvPr userDrawn="1"/>
          </p:nvGrpSpPr>
          <p:grpSpPr>
            <a:xfrm>
              <a:off x="11678318" y="362069"/>
              <a:ext cx="180000" cy="5931473"/>
              <a:chOff x="11678318" y="362069"/>
              <a:chExt cx="180000" cy="5931473"/>
            </a:xfrm>
          </p:grpSpPr>
          <p:cxnSp>
            <p:nvCxnSpPr>
              <p:cNvPr id="168" name="Gerade Verbindung 56"/>
              <p:cNvCxnSpPr/>
              <p:nvPr userDrawn="1"/>
            </p:nvCxnSpPr>
            <p:spPr>
              <a:xfrm>
                <a:off x="11678318" y="36206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9" name="Gerade Verbindung 57"/>
              <p:cNvCxnSpPr/>
              <p:nvPr userDrawn="1"/>
            </p:nvCxnSpPr>
            <p:spPr>
              <a:xfrm>
                <a:off x="11678318" y="511175"/>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0" name="Gerade Verbindung 58"/>
              <p:cNvCxnSpPr/>
              <p:nvPr userDrawn="1"/>
            </p:nvCxnSpPr>
            <p:spPr>
              <a:xfrm>
                <a:off x="11678318" y="117597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1" name="Gerade Verbindung 59"/>
              <p:cNvCxnSpPr/>
              <p:nvPr userDrawn="1"/>
            </p:nvCxnSpPr>
            <p:spPr>
              <a:xfrm>
                <a:off x="11678318" y="1609200"/>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2" name="Gerade Verbindung 60"/>
              <p:cNvCxnSpPr/>
              <p:nvPr userDrawn="1"/>
            </p:nvCxnSpPr>
            <p:spPr>
              <a:xfrm>
                <a:off x="11678318" y="5835651"/>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3" name="Gerade Verbindung 61"/>
              <p:cNvCxnSpPr/>
              <p:nvPr userDrawn="1"/>
            </p:nvCxnSpPr>
            <p:spPr>
              <a:xfrm>
                <a:off x="11678318" y="605085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4" name="Gerade Verbindung 62"/>
              <p:cNvCxnSpPr/>
              <p:nvPr userDrawn="1"/>
            </p:nvCxnSpPr>
            <p:spPr>
              <a:xfrm>
                <a:off x="11678318" y="629354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50" name="Gruppieren 149"/>
            <p:cNvGrpSpPr/>
            <p:nvPr userDrawn="1"/>
          </p:nvGrpSpPr>
          <p:grpSpPr>
            <a:xfrm>
              <a:off x="288925" y="6638330"/>
              <a:ext cx="10944224" cy="180000"/>
              <a:chOff x="288925" y="6638330"/>
              <a:chExt cx="10944224" cy="180000"/>
            </a:xfrm>
          </p:grpSpPr>
          <p:cxnSp>
            <p:nvCxnSpPr>
              <p:cNvPr id="160" name="Gerade Verbindung 65"/>
              <p:cNvCxnSpPr/>
              <p:nvPr userDrawn="1"/>
            </p:nvCxnSpPr>
            <p:spPr>
              <a:xfrm>
                <a:off x="288925"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1" name="Gerade Verbindung 74"/>
              <p:cNvCxnSpPr/>
              <p:nvPr userDrawn="1"/>
            </p:nvCxnSpPr>
            <p:spPr>
              <a:xfrm>
                <a:off x="2911475"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2" name="Gerade Verbindung 75"/>
              <p:cNvCxnSpPr/>
              <p:nvPr userDrawn="1"/>
            </p:nvCxnSpPr>
            <p:spPr>
              <a:xfrm>
                <a:off x="306101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3" name="Gerade Verbindung 72"/>
              <p:cNvCxnSpPr/>
              <p:nvPr userDrawn="1"/>
            </p:nvCxnSpPr>
            <p:spPr>
              <a:xfrm>
                <a:off x="5689663"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4" name="Gerade Verbindung 73"/>
              <p:cNvCxnSpPr/>
              <p:nvPr userDrawn="1"/>
            </p:nvCxnSpPr>
            <p:spPr>
              <a:xfrm>
                <a:off x="5829683"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5" name="Gerade Verbindung 70"/>
              <p:cNvCxnSpPr/>
              <p:nvPr userDrawn="1"/>
            </p:nvCxnSpPr>
            <p:spPr>
              <a:xfrm>
                <a:off x="8459788"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6" name="Gerade Verbindung 71"/>
              <p:cNvCxnSpPr/>
              <p:nvPr userDrawn="1"/>
            </p:nvCxnSpPr>
            <p:spPr>
              <a:xfrm>
                <a:off x="860218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7" name="Gerade Verbindung 69"/>
              <p:cNvCxnSpPr/>
              <p:nvPr userDrawn="1"/>
            </p:nvCxnSpPr>
            <p:spPr>
              <a:xfrm>
                <a:off x="1123314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51" name="Gruppieren 150"/>
            <p:cNvGrpSpPr/>
            <p:nvPr userDrawn="1"/>
          </p:nvGrpSpPr>
          <p:grpSpPr>
            <a:xfrm>
              <a:off x="288925" y="-308570"/>
              <a:ext cx="10944224" cy="180000"/>
              <a:chOff x="288925" y="-308570"/>
              <a:chExt cx="10944224" cy="180000"/>
            </a:xfrm>
          </p:grpSpPr>
          <p:cxnSp>
            <p:nvCxnSpPr>
              <p:cNvPr id="152" name="Gerade Verbindung 14"/>
              <p:cNvCxnSpPr/>
              <p:nvPr userDrawn="1"/>
            </p:nvCxnSpPr>
            <p:spPr>
              <a:xfrm>
                <a:off x="288925"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Gerade Verbindung 23"/>
              <p:cNvCxnSpPr/>
              <p:nvPr userDrawn="1"/>
            </p:nvCxnSpPr>
            <p:spPr>
              <a:xfrm>
                <a:off x="2911475"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Gerade Verbindung 24"/>
              <p:cNvCxnSpPr/>
              <p:nvPr userDrawn="1"/>
            </p:nvCxnSpPr>
            <p:spPr>
              <a:xfrm>
                <a:off x="306101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Gerade Verbindung 21"/>
              <p:cNvCxnSpPr/>
              <p:nvPr userDrawn="1"/>
            </p:nvCxnSpPr>
            <p:spPr>
              <a:xfrm>
                <a:off x="5689663"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6" name="Gerade Verbindung 22"/>
              <p:cNvCxnSpPr/>
              <p:nvPr userDrawn="1"/>
            </p:nvCxnSpPr>
            <p:spPr>
              <a:xfrm>
                <a:off x="5829683"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7" name="Gerade Verbindung 19"/>
              <p:cNvCxnSpPr/>
              <p:nvPr userDrawn="1"/>
            </p:nvCxnSpPr>
            <p:spPr>
              <a:xfrm>
                <a:off x="8459788"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 name="Gerade Verbindung 20"/>
              <p:cNvCxnSpPr/>
              <p:nvPr userDrawn="1"/>
            </p:nvCxnSpPr>
            <p:spPr>
              <a:xfrm>
                <a:off x="860218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Gerade Verbindung 18"/>
              <p:cNvCxnSpPr/>
              <p:nvPr userDrawn="1"/>
            </p:nvCxnSpPr>
            <p:spPr>
              <a:xfrm>
                <a:off x="1123314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41471594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ext 1 Column">
    <p:bg>
      <p:bgRef idx="1001">
        <a:schemeClr val="bg1"/>
      </p:bgRef>
    </p:bg>
    <p:spTree>
      <p:nvGrpSpPr>
        <p:cNvPr id="1" name=""/>
        <p:cNvGrpSpPr/>
        <p:nvPr/>
      </p:nvGrpSpPr>
      <p:grpSpPr>
        <a:xfrm>
          <a:off x="0" y="0"/>
          <a:ext cx="0" cy="0"/>
          <a:chOff x="0" y="0"/>
          <a:chExt cx="0" cy="0"/>
        </a:xfrm>
      </p:grpSpPr>
      <p:pic>
        <p:nvPicPr>
          <p:cNvPr id="3" name="Grafik 2" descr="Ein Bild, das Text, Schild, Geschirr enthält.&#10;&#10;Automatisch generierte Beschreibung">
            <a:extLst>
              <a:ext uri="{FF2B5EF4-FFF2-40B4-BE49-F238E27FC236}">
                <a16:creationId xmlns:a16="http://schemas.microsoft.com/office/drawing/2014/main" id="{CAFD5C02-BA33-400C-94F0-7B79F6E607EF}"/>
              </a:ext>
            </a:extLst>
          </p:cNvPr>
          <p:cNvPicPr>
            <a:picLocks noChangeAspect="1"/>
          </p:cNvPicPr>
          <p:nvPr userDrawn="1"/>
        </p:nvPicPr>
        <p:blipFill>
          <a:blip r:embed="rId4"/>
          <a:stretch>
            <a:fillRect/>
          </a:stretch>
        </p:blipFill>
        <p:spPr>
          <a:xfrm>
            <a:off x="8971279" y="342110"/>
            <a:ext cx="2184401" cy="855557"/>
          </a:xfrm>
          <a:prstGeom prst="rect">
            <a:avLst/>
          </a:prstGeom>
        </p:spPr>
      </p:pic>
      <p:graphicFrame>
        <p:nvGraphicFramePr>
          <p:cNvPr id="6" name="Objekt 5" hidden="1"/>
          <p:cNvGraphicFramePr>
            <a:graphicFrameLocks noChangeAspect="1"/>
          </p:cNvGraphicFramePr>
          <p:nvPr userDrawn="1">
            <p:custDataLst>
              <p:tags r:id="rId2"/>
            </p:custDataLst>
            <p:extLst>
              <p:ext uri="{D42A27DB-BD31-4B8C-83A1-F6EECF244321}">
                <p14:modId xmlns:p14="http://schemas.microsoft.com/office/powerpoint/2010/main" val="1229747221"/>
              </p:ext>
            </p:extLst>
          </p:nvPr>
        </p:nvGraphicFramePr>
        <p:xfrm>
          <a:off x="1588" y="1590"/>
          <a:ext cx="1587" cy="1587"/>
        </p:xfrm>
        <a:graphic>
          <a:graphicData uri="http://schemas.openxmlformats.org/presentationml/2006/ole">
            <mc:AlternateContent xmlns:mc="http://schemas.openxmlformats.org/markup-compatibility/2006">
              <mc:Choice xmlns:v="urn:schemas-microsoft-com:vml" Requires="v">
                <p:oleObj name="think-cell Folie" r:id="rId5" imgW="270" imgH="270" progId="TCLayout.ActiveDocument.1">
                  <p:embed/>
                </p:oleObj>
              </mc:Choice>
              <mc:Fallback>
                <p:oleObj name="think-cell Folie" r:id="rId5" imgW="270" imgH="270" progId="TCLayout.ActiveDocument.1">
                  <p:embed/>
                  <p:pic>
                    <p:nvPicPr>
                      <p:cNvPr id="6" name="Objekt 5" hidden="1"/>
                      <p:cNvPicPr/>
                      <p:nvPr/>
                    </p:nvPicPr>
                    <p:blipFill>
                      <a:blip r:embed="rId6"/>
                      <a:stretch>
                        <a:fillRect/>
                      </a:stretch>
                    </p:blipFill>
                    <p:spPr>
                      <a:xfrm>
                        <a:off x="1588" y="1590"/>
                        <a:ext cx="1587" cy="1587"/>
                      </a:xfrm>
                      <a:prstGeom prst="rect">
                        <a:avLst/>
                      </a:prstGeom>
                    </p:spPr>
                  </p:pic>
                </p:oleObj>
              </mc:Fallback>
            </mc:AlternateContent>
          </a:graphicData>
        </a:graphic>
      </p:graphicFrame>
      <p:sp>
        <p:nvSpPr>
          <p:cNvPr id="19" name="Titelplatzhalter 1">
            <a:extLst>
              <a:ext uri="{FF2B5EF4-FFF2-40B4-BE49-F238E27FC236}">
                <a16:creationId xmlns:a16="http://schemas.microsoft.com/office/drawing/2014/main" id="{0F872612-C098-46A7-B992-BDA843ECC1EF}"/>
              </a:ext>
            </a:extLst>
          </p:cNvPr>
          <p:cNvSpPr>
            <a:spLocks noGrp="1"/>
          </p:cNvSpPr>
          <p:nvPr>
            <p:ph type="title"/>
          </p:nvPr>
        </p:nvSpPr>
        <p:spPr>
          <a:xfrm>
            <a:off x="444373" y="413152"/>
            <a:ext cx="10944225" cy="784516"/>
          </a:xfrm>
          <a:prstGeom prst="rect">
            <a:avLst/>
          </a:prstGeom>
        </p:spPr>
        <p:txBody>
          <a:bodyPr vert="horz" wrap="square" lIns="0" tIns="0" rIns="0" bIns="0" rtlCol="0" anchor="t" anchorCtr="0">
            <a:noAutofit/>
          </a:bodyPr>
          <a:lstStyle/>
          <a:p>
            <a:r>
              <a:rPr lang="de-DE"/>
              <a:t>Action Title</a:t>
            </a:r>
            <a:br>
              <a:rPr lang="de-DE"/>
            </a:br>
            <a:r>
              <a:rPr lang="de-DE" err="1"/>
              <a:t>Flexo</a:t>
            </a:r>
            <a:r>
              <a:rPr lang="de-DE"/>
              <a:t> Soft </a:t>
            </a:r>
            <a:r>
              <a:rPr lang="de-DE" err="1"/>
              <a:t>Bold</a:t>
            </a:r>
            <a:r>
              <a:rPr lang="de-DE"/>
              <a:t>, 28 </a:t>
            </a:r>
            <a:r>
              <a:rPr lang="de-DE" err="1"/>
              <a:t>pt</a:t>
            </a:r>
            <a:endParaRPr lang="de-DE"/>
          </a:p>
        </p:txBody>
      </p:sp>
      <p:sp>
        <p:nvSpPr>
          <p:cNvPr id="21" name="Textplatzhalter 2">
            <a:extLst>
              <a:ext uri="{FF2B5EF4-FFF2-40B4-BE49-F238E27FC236}">
                <a16:creationId xmlns:a16="http://schemas.microsoft.com/office/drawing/2014/main" id="{DFFDA173-07E4-4F86-BA96-2030BDBB80DA}"/>
              </a:ext>
            </a:extLst>
          </p:cNvPr>
          <p:cNvSpPr>
            <a:spLocks noGrp="1"/>
          </p:cNvSpPr>
          <p:nvPr>
            <p:ph idx="1"/>
          </p:nvPr>
        </p:nvSpPr>
        <p:spPr>
          <a:xfrm>
            <a:off x="444373" y="1672046"/>
            <a:ext cx="10632930" cy="4163605"/>
          </a:xfrm>
          <a:prstGeom prst="rect">
            <a:avLst/>
          </a:prstGeom>
        </p:spPr>
        <p:txBody>
          <a:bodyPr vert="horz" lIns="0" tIns="0" rIns="0" bIns="0" rtlCol="0">
            <a:noAutofit/>
          </a:bodyPr>
          <a:lstStyle/>
          <a:p>
            <a:pPr lvl="0"/>
            <a:r>
              <a:rPr lang="de-DE"/>
              <a:t>First Level</a:t>
            </a:r>
          </a:p>
          <a:p>
            <a:pPr lvl="1"/>
            <a:r>
              <a:rPr lang="de-DE"/>
              <a:t>Second Level</a:t>
            </a:r>
          </a:p>
          <a:p>
            <a:pPr lvl="2"/>
            <a:r>
              <a:rPr lang="de-DE"/>
              <a:t>Third Level</a:t>
            </a:r>
          </a:p>
          <a:p>
            <a:pPr lvl="3"/>
            <a:r>
              <a:rPr lang="de-DE" err="1"/>
              <a:t>Fourth</a:t>
            </a:r>
            <a:r>
              <a:rPr lang="de-DE"/>
              <a:t> Level</a:t>
            </a:r>
          </a:p>
          <a:p>
            <a:pPr lvl="4"/>
            <a:r>
              <a:rPr lang="de-DE" err="1"/>
              <a:t>Fifth</a:t>
            </a:r>
            <a:r>
              <a:rPr lang="de-DE"/>
              <a:t> Level</a:t>
            </a:r>
          </a:p>
          <a:p>
            <a:pPr lvl="5"/>
            <a:r>
              <a:rPr lang="de-DE" err="1"/>
              <a:t>Sixth</a:t>
            </a:r>
            <a:r>
              <a:rPr lang="de-DE"/>
              <a:t> Level</a:t>
            </a:r>
          </a:p>
          <a:p>
            <a:pPr lvl="6"/>
            <a:r>
              <a:rPr lang="de-DE" err="1"/>
              <a:t>Seventh</a:t>
            </a:r>
            <a:r>
              <a:rPr lang="de-DE"/>
              <a:t> Level</a:t>
            </a:r>
          </a:p>
          <a:p>
            <a:pPr lvl="7"/>
            <a:r>
              <a:rPr lang="de-DE" err="1"/>
              <a:t>Eighth</a:t>
            </a:r>
            <a:r>
              <a:rPr lang="de-DE"/>
              <a:t> Level</a:t>
            </a:r>
          </a:p>
          <a:p>
            <a:pPr lvl="8"/>
            <a:r>
              <a:rPr lang="de-DE" err="1"/>
              <a:t>Ninth</a:t>
            </a:r>
            <a:r>
              <a:rPr lang="de-DE"/>
              <a:t> Level</a:t>
            </a:r>
          </a:p>
        </p:txBody>
      </p:sp>
    </p:spTree>
    <p:extLst>
      <p:ext uri="{BB962C8B-B14F-4D97-AF65-F5344CB8AC3E}">
        <p14:creationId xmlns:p14="http://schemas.microsoft.com/office/powerpoint/2010/main" val="3748291341"/>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Empty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9966602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ags" Target="../tags/tag3.xml"/><Relationship Id="rId5" Type="http://schemas.openxmlformats.org/officeDocument/2006/relationships/tags" Target="../tags/tag2.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4" name="Objekt 3" hidden="1"/>
          <p:cNvGraphicFramePr>
            <a:graphicFrameLocks noChangeAspect="1"/>
          </p:cNvGraphicFramePr>
          <p:nvPr userDrawn="1">
            <p:custDataLst>
              <p:tags r:id="rId6"/>
            </p:custDataLst>
            <p:extLst>
              <p:ext uri="{D42A27DB-BD31-4B8C-83A1-F6EECF244321}">
                <p14:modId xmlns:p14="http://schemas.microsoft.com/office/powerpoint/2010/main" val="2309954010"/>
              </p:ext>
            </p:extLst>
          </p:nvPr>
        </p:nvGraphicFramePr>
        <p:xfrm>
          <a:off x="1588" y="1590"/>
          <a:ext cx="1587" cy="1587"/>
        </p:xfrm>
        <a:graphic>
          <a:graphicData uri="http://schemas.openxmlformats.org/presentationml/2006/ole">
            <mc:AlternateContent xmlns:mc="http://schemas.openxmlformats.org/markup-compatibility/2006">
              <mc:Choice xmlns:v="urn:schemas-microsoft-com:vml" Requires="v">
                <p:oleObj name="think-cell Folie" r:id="rId7" imgW="270" imgH="270" progId="TCLayout.ActiveDocument.1">
                  <p:embed/>
                </p:oleObj>
              </mc:Choice>
              <mc:Fallback>
                <p:oleObj name="think-cell Folie" r:id="rId7" imgW="270" imgH="270" progId="TCLayout.ActiveDocument.1">
                  <p:embed/>
                  <p:pic>
                    <p:nvPicPr>
                      <p:cNvPr id="4" name="Objekt 3" hidden="1"/>
                      <p:cNvPicPr/>
                      <p:nvPr/>
                    </p:nvPicPr>
                    <p:blipFill>
                      <a:blip r:embed="rId8"/>
                      <a:stretch>
                        <a:fillRect/>
                      </a:stretch>
                    </p:blipFill>
                    <p:spPr>
                      <a:xfrm>
                        <a:off x="1588" y="1590"/>
                        <a:ext cx="1587" cy="1587"/>
                      </a:xfrm>
                      <a:prstGeom prst="rect">
                        <a:avLst/>
                      </a:prstGeom>
                    </p:spPr>
                  </p:pic>
                </p:oleObj>
              </mc:Fallback>
            </mc:AlternateContent>
          </a:graphicData>
        </a:graphic>
      </p:graphicFrame>
      <p:sp>
        <p:nvSpPr>
          <p:cNvPr id="3" name="Textplatzhalter 2"/>
          <p:cNvSpPr>
            <a:spLocks noGrp="1"/>
          </p:cNvSpPr>
          <p:nvPr>
            <p:ph type="body" idx="1"/>
          </p:nvPr>
        </p:nvSpPr>
        <p:spPr>
          <a:xfrm>
            <a:off x="444373" y="1509913"/>
            <a:ext cx="10789702" cy="4325738"/>
          </a:xfrm>
          <a:prstGeom prst="rect">
            <a:avLst/>
          </a:prstGeom>
        </p:spPr>
        <p:txBody>
          <a:bodyPr vert="horz" lIns="0" tIns="0" rIns="0" bIns="0" rtlCol="0">
            <a:noAutofit/>
          </a:bodyPr>
          <a:lstStyle/>
          <a:p>
            <a:pPr lvl="0"/>
            <a:r>
              <a:rPr lang="de-DE"/>
              <a:t>First Level</a:t>
            </a:r>
          </a:p>
          <a:p>
            <a:pPr lvl="1"/>
            <a:r>
              <a:rPr lang="de-DE"/>
              <a:t>Second Level</a:t>
            </a:r>
          </a:p>
          <a:p>
            <a:pPr lvl="2"/>
            <a:r>
              <a:rPr lang="de-DE"/>
              <a:t>Third Level</a:t>
            </a:r>
          </a:p>
          <a:p>
            <a:pPr lvl="3"/>
            <a:r>
              <a:rPr lang="de-DE" err="1"/>
              <a:t>Fourth</a:t>
            </a:r>
            <a:r>
              <a:rPr lang="de-DE"/>
              <a:t> Level</a:t>
            </a:r>
          </a:p>
          <a:p>
            <a:pPr lvl="4"/>
            <a:r>
              <a:rPr lang="de-DE" err="1"/>
              <a:t>Fifth</a:t>
            </a:r>
            <a:r>
              <a:rPr lang="de-DE"/>
              <a:t> Level</a:t>
            </a:r>
          </a:p>
          <a:p>
            <a:pPr lvl="5"/>
            <a:r>
              <a:rPr lang="de-DE" err="1"/>
              <a:t>Sixth</a:t>
            </a:r>
            <a:r>
              <a:rPr lang="de-DE"/>
              <a:t> Level</a:t>
            </a:r>
          </a:p>
          <a:p>
            <a:pPr lvl="6"/>
            <a:r>
              <a:rPr lang="de-DE" err="1"/>
              <a:t>Seventh</a:t>
            </a:r>
            <a:r>
              <a:rPr lang="de-DE"/>
              <a:t> Level</a:t>
            </a:r>
          </a:p>
          <a:p>
            <a:pPr lvl="7"/>
            <a:r>
              <a:rPr lang="de-DE" err="1"/>
              <a:t>Eighth</a:t>
            </a:r>
            <a:r>
              <a:rPr lang="de-DE"/>
              <a:t> Level</a:t>
            </a:r>
          </a:p>
          <a:p>
            <a:pPr lvl="8"/>
            <a:r>
              <a:rPr lang="de-DE" err="1"/>
              <a:t>Ninth</a:t>
            </a:r>
            <a:r>
              <a:rPr lang="de-DE"/>
              <a:t> Level</a:t>
            </a:r>
          </a:p>
        </p:txBody>
      </p:sp>
      <p:sp>
        <p:nvSpPr>
          <p:cNvPr id="77" name="Textfeld 76"/>
          <p:cNvSpPr txBox="1"/>
          <p:nvPr userDrawn="1"/>
        </p:nvSpPr>
        <p:spPr>
          <a:xfrm>
            <a:off x="5351251" y="6149685"/>
            <a:ext cx="820800" cy="176400"/>
          </a:xfrm>
          <a:prstGeom prst="rect">
            <a:avLst/>
          </a:prstGeom>
          <a:noFill/>
        </p:spPr>
        <p:txBody>
          <a:bodyPr wrap="square" lIns="0" tIns="0" rIns="0" bIns="0" rtlCol="0" anchor="b">
            <a:noAutofit/>
          </a:bodyPr>
          <a:lstStyle/>
          <a:p>
            <a:pPr algn="ctr"/>
            <a:fld id="{FAAB48A4-D341-4AE9-8566-EA7878570C6A}" type="slidenum">
              <a:rPr lang="de-DE" sz="900" smtClean="0">
                <a:solidFill>
                  <a:srgbClr val="4B4B4B"/>
                </a:solidFill>
                <a:latin typeface="FlexoSoft" panose="02000000000000000000" pitchFamily="2" charset="0"/>
                <a:ea typeface="Typold Book" panose="020B0004030204060B03" pitchFamily="34" charset="0"/>
              </a:rPr>
              <a:t>‹Nr.›</a:t>
            </a:fld>
            <a:endParaRPr lang="en-US" sz="900">
              <a:solidFill>
                <a:srgbClr val="4B4B4B"/>
              </a:solidFill>
              <a:latin typeface="FlexoSoft" panose="02000000000000000000" pitchFamily="2" charset="0"/>
              <a:ea typeface="Typold Book" panose="020B0004030204060B03" pitchFamily="34" charset="0"/>
            </a:endParaRPr>
          </a:p>
        </p:txBody>
      </p:sp>
      <p:grpSp>
        <p:nvGrpSpPr>
          <p:cNvPr id="138" name="Gruppieren 137"/>
          <p:cNvGrpSpPr/>
          <p:nvPr userDrawn="1"/>
        </p:nvGrpSpPr>
        <p:grpSpPr>
          <a:xfrm>
            <a:off x="-348582" y="-308570"/>
            <a:ext cx="12206900" cy="7126900"/>
            <a:chOff x="-348582" y="-308570"/>
            <a:chExt cx="12206900" cy="7126900"/>
          </a:xfrm>
        </p:grpSpPr>
        <p:grpSp>
          <p:nvGrpSpPr>
            <p:cNvPr id="139" name="Gruppieren 138"/>
            <p:cNvGrpSpPr/>
            <p:nvPr userDrawn="1"/>
          </p:nvGrpSpPr>
          <p:grpSpPr>
            <a:xfrm>
              <a:off x="-348582" y="362069"/>
              <a:ext cx="180000" cy="5931473"/>
              <a:chOff x="-348582" y="362069"/>
              <a:chExt cx="180000" cy="5931473"/>
            </a:xfrm>
          </p:grpSpPr>
          <p:cxnSp>
            <p:nvCxnSpPr>
              <p:cNvPr id="166" name="Gerade Verbindung 6"/>
              <p:cNvCxnSpPr/>
              <p:nvPr userDrawn="1"/>
            </p:nvCxnSpPr>
            <p:spPr>
              <a:xfrm>
                <a:off x="-348582" y="36206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7" name="Gerade Verbindung 7"/>
              <p:cNvCxnSpPr/>
              <p:nvPr userDrawn="1"/>
            </p:nvCxnSpPr>
            <p:spPr>
              <a:xfrm>
                <a:off x="-348582" y="511175"/>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8" name="Gerade Verbindung 8"/>
              <p:cNvCxnSpPr/>
              <p:nvPr userDrawn="1"/>
            </p:nvCxnSpPr>
            <p:spPr>
              <a:xfrm>
                <a:off x="-348582" y="117597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9" name="Gerade Verbindung 9"/>
              <p:cNvCxnSpPr/>
              <p:nvPr userDrawn="1"/>
            </p:nvCxnSpPr>
            <p:spPr>
              <a:xfrm>
                <a:off x="-348582" y="1609200"/>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0" name="Gerade Verbindung 10"/>
              <p:cNvCxnSpPr/>
              <p:nvPr userDrawn="1"/>
            </p:nvCxnSpPr>
            <p:spPr>
              <a:xfrm>
                <a:off x="-348582" y="5835651"/>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1" name="Gerade Verbindung 11"/>
              <p:cNvCxnSpPr/>
              <p:nvPr userDrawn="1"/>
            </p:nvCxnSpPr>
            <p:spPr>
              <a:xfrm>
                <a:off x="-348582" y="605085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2" name="Gerade Verbindung 12"/>
              <p:cNvCxnSpPr/>
              <p:nvPr userDrawn="1"/>
            </p:nvCxnSpPr>
            <p:spPr>
              <a:xfrm>
                <a:off x="-348582" y="629354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0" name="Gruppieren 139"/>
            <p:cNvGrpSpPr/>
            <p:nvPr userDrawn="1"/>
          </p:nvGrpSpPr>
          <p:grpSpPr>
            <a:xfrm>
              <a:off x="11678318" y="362069"/>
              <a:ext cx="180000" cy="5931473"/>
              <a:chOff x="11678318" y="362069"/>
              <a:chExt cx="180000" cy="5931473"/>
            </a:xfrm>
          </p:grpSpPr>
          <p:cxnSp>
            <p:nvCxnSpPr>
              <p:cNvPr id="159" name="Gerade Verbindung 56"/>
              <p:cNvCxnSpPr/>
              <p:nvPr userDrawn="1"/>
            </p:nvCxnSpPr>
            <p:spPr>
              <a:xfrm>
                <a:off x="11678318" y="36206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0" name="Gerade Verbindung 57"/>
              <p:cNvCxnSpPr/>
              <p:nvPr userDrawn="1"/>
            </p:nvCxnSpPr>
            <p:spPr>
              <a:xfrm>
                <a:off x="11678318" y="511175"/>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1" name="Gerade Verbindung 58"/>
              <p:cNvCxnSpPr/>
              <p:nvPr userDrawn="1"/>
            </p:nvCxnSpPr>
            <p:spPr>
              <a:xfrm>
                <a:off x="11678318" y="117597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2" name="Gerade Verbindung 59"/>
              <p:cNvCxnSpPr/>
              <p:nvPr userDrawn="1"/>
            </p:nvCxnSpPr>
            <p:spPr>
              <a:xfrm>
                <a:off x="11678318" y="1609200"/>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3" name="Gerade Verbindung 60"/>
              <p:cNvCxnSpPr/>
              <p:nvPr userDrawn="1"/>
            </p:nvCxnSpPr>
            <p:spPr>
              <a:xfrm>
                <a:off x="11678318" y="5835651"/>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4" name="Gerade Verbindung 61"/>
              <p:cNvCxnSpPr/>
              <p:nvPr userDrawn="1"/>
            </p:nvCxnSpPr>
            <p:spPr>
              <a:xfrm>
                <a:off x="11678318" y="605085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5" name="Gerade Verbindung 62"/>
              <p:cNvCxnSpPr/>
              <p:nvPr userDrawn="1"/>
            </p:nvCxnSpPr>
            <p:spPr>
              <a:xfrm>
                <a:off x="11678318" y="629354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1" name="Gruppieren 140"/>
            <p:cNvGrpSpPr/>
            <p:nvPr userDrawn="1"/>
          </p:nvGrpSpPr>
          <p:grpSpPr>
            <a:xfrm>
              <a:off x="288925" y="6638330"/>
              <a:ext cx="10944224" cy="180000"/>
              <a:chOff x="288925" y="6638330"/>
              <a:chExt cx="10944224" cy="180000"/>
            </a:xfrm>
          </p:grpSpPr>
          <p:cxnSp>
            <p:nvCxnSpPr>
              <p:cNvPr id="151" name="Gerade Verbindung 65"/>
              <p:cNvCxnSpPr/>
              <p:nvPr userDrawn="1"/>
            </p:nvCxnSpPr>
            <p:spPr>
              <a:xfrm>
                <a:off x="288925"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2" name="Gerade Verbindung 74"/>
              <p:cNvCxnSpPr/>
              <p:nvPr userDrawn="1"/>
            </p:nvCxnSpPr>
            <p:spPr>
              <a:xfrm>
                <a:off x="2911475"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Gerade Verbindung 75"/>
              <p:cNvCxnSpPr/>
              <p:nvPr userDrawn="1"/>
            </p:nvCxnSpPr>
            <p:spPr>
              <a:xfrm>
                <a:off x="306101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Gerade Verbindung 72"/>
              <p:cNvCxnSpPr/>
              <p:nvPr userDrawn="1"/>
            </p:nvCxnSpPr>
            <p:spPr>
              <a:xfrm>
                <a:off x="5689663"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Gerade Verbindung 73"/>
              <p:cNvCxnSpPr/>
              <p:nvPr userDrawn="1"/>
            </p:nvCxnSpPr>
            <p:spPr>
              <a:xfrm>
                <a:off x="5829683"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6" name="Gerade Verbindung 70"/>
              <p:cNvCxnSpPr/>
              <p:nvPr userDrawn="1"/>
            </p:nvCxnSpPr>
            <p:spPr>
              <a:xfrm>
                <a:off x="8459788"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7" name="Gerade Verbindung 71"/>
              <p:cNvCxnSpPr/>
              <p:nvPr userDrawn="1"/>
            </p:nvCxnSpPr>
            <p:spPr>
              <a:xfrm>
                <a:off x="860218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 name="Gerade Verbindung 69"/>
              <p:cNvCxnSpPr/>
              <p:nvPr userDrawn="1"/>
            </p:nvCxnSpPr>
            <p:spPr>
              <a:xfrm>
                <a:off x="1123314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2" name="Gruppieren 141"/>
            <p:cNvGrpSpPr/>
            <p:nvPr userDrawn="1"/>
          </p:nvGrpSpPr>
          <p:grpSpPr>
            <a:xfrm>
              <a:off x="288925" y="-308570"/>
              <a:ext cx="10944224" cy="180000"/>
              <a:chOff x="288925" y="-308570"/>
              <a:chExt cx="10944224" cy="180000"/>
            </a:xfrm>
          </p:grpSpPr>
          <p:cxnSp>
            <p:nvCxnSpPr>
              <p:cNvPr id="143" name="Gerade Verbindung 14"/>
              <p:cNvCxnSpPr/>
              <p:nvPr userDrawn="1"/>
            </p:nvCxnSpPr>
            <p:spPr>
              <a:xfrm>
                <a:off x="288925"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4" name="Gerade Verbindung 23"/>
              <p:cNvCxnSpPr/>
              <p:nvPr userDrawn="1"/>
            </p:nvCxnSpPr>
            <p:spPr>
              <a:xfrm>
                <a:off x="2911475"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5" name="Gerade Verbindung 24"/>
              <p:cNvCxnSpPr/>
              <p:nvPr userDrawn="1"/>
            </p:nvCxnSpPr>
            <p:spPr>
              <a:xfrm>
                <a:off x="306101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6" name="Gerade Verbindung 21"/>
              <p:cNvCxnSpPr/>
              <p:nvPr userDrawn="1"/>
            </p:nvCxnSpPr>
            <p:spPr>
              <a:xfrm>
                <a:off x="5689663"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7" name="Gerade Verbindung 22"/>
              <p:cNvCxnSpPr/>
              <p:nvPr userDrawn="1"/>
            </p:nvCxnSpPr>
            <p:spPr>
              <a:xfrm>
                <a:off x="5829683"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8" name="Gerade Verbindung 19"/>
              <p:cNvCxnSpPr/>
              <p:nvPr userDrawn="1"/>
            </p:nvCxnSpPr>
            <p:spPr>
              <a:xfrm>
                <a:off x="8459788"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9" name="Gerade Verbindung 20"/>
              <p:cNvCxnSpPr/>
              <p:nvPr userDrawn="1"/>
            </p:nvCxnSpPr>
            <p:spPr>
              <a:xfrm>
                <a:off x="860218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0" name="Gerade Verbindung 18"/>
              <p:cNvCxnSpPr/>
              <p:nvPr userDrawn="1"/>
            </p:nvCxnSpPr>
            <p:spPr>
              <a:xfrm>
                <a:off x="1123314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41" name="Textfeld 40">
            <a:extLst>
              <a:ext uri="{FF2B5EF4-FFF2-40B4-BE49-F238E27FC236}">
                <a16:creationId xmlns:a16="http://schemas.microsoft.com/office/drawing/2014/main" id="{5BA1C149-AB68-4CE4-B3CD-BFEB2AD97711}"/>
              </a:ext>
            </a:extLst>
          </p:cNvPr>
          <p:cNvSpPr txBox="1"/>
          <p:nvPr userDrawn="1"/>
        </p:nvSpPr>
        <p:spPr>
          <a:xfrm>
            <a:off x="288924" y="6149693"/>
            <a:ext cx="1331695" cy="176383"/>
          </a:xfrm>
          <a:prstGeom prst="rect">
            <a:avLst/>
          </a:prstGeom>
          <a:noFill/>
        </p:spPr>
        <p:txBody>
          <a:bodyPr wrap="square" lIns="0" tIns="0" rIns="0" bIns="0" rtlCol="0" anchor="b">
            <a:noAutofit/>
          </a:bodyPr>
          <a:lstStyle/>
          <a:p>
            <a:pPr algn="l"/>
            <a:r>
              <a:rPr lang="en-US" sz="900">
                <a:solidFill>
                  <a:srgbClr val="4B4B4B"/>
                </a:solidFill>
                <a:latin typeface="FlexoSoft" panose="02000000000000000000" pitchFamily="2" charset="0"/>
                <a:ea typeface="Typold Book" panose="020B0004030204060B03" pitchFamily="34" charset="0"/>
              </a:rPr>
              <a:t>CAMARA Presentation</a:t>
            </a:r>
          </a:p>
        </p:txBody>
      </p:sp>
      <p:sp>
        <p:nvSpPr>
          <p:cNvPr id="42" name="Textfeld 41">
            <a:extLst>
              <a:ext uri="{FF2B5EF4-FFF2-40B4-BE49-F238E27FC236}">
                <a16:creationId xmlns:a16="http://schemas.microsoft.com/office/drawing/2014/main" id="{45454B20-5506-4078-B4BE-04E554143E72}"/>
              </a:ext>
            </a:extLst>
          </p:cNvPr>
          <p:cNvSpPr txBox="1"/>
          <p:nvPr userDrawn="1"/>
        </p:nvSpPr>
        <p:spPr>
          <a:xfrm>
            <a:off x="10412349" y="6139709"/>
            <a:ext cx="820800" cy="176400"/>
          </a:xfrm>
          <a:prstGeom prst="rect">
            <a:avLst/>
          </a:prstGeom>
          <a:noFill/>
        </p:spPr>
        <p:txBody>
          <a:bodyPr wrap="square" lIns="0" tIns="0" rIns="0" bIns="0" rtlCol="0" anchor="b">
            <a:noAutofit/>
          </a:bodyPr>
          <a:lstStyle/>
          <a:p>
            <a:pPr algn="r"/>
            <a:r>
              <a:rPr lang="de-DE" sz="900" dirty="0">
                <a:solidFill>
                  <a:srgbClr val="4B4B4B"/>
                </a:solidFill>
                <a:latin typeface="FlexoSoft" panose="02000000000000000000" pitchFamily="2" charset="0"/>
                <a:ea typeface="Typold Book" panose="020B0004030204060B03" pitchFamily="34" charset="0"/>
              </a:rPr>
              <a:t>12.05.2022</a:t>
            </a:r>
            <a:endParaRPr lang="en-US" sz="900" dirty="0">
              <a:solidFill>
                <a:srgbClr val="4B4B4B"/>
              </a:solidFill>
              <a:latin typeface="FlexoSoft" panose="02000000000000000000" pitchFamily="2" charset="0"/>
              <a:ea typeface="Typold Book" panose="020B0004030204060B03" pitchFamily="34" charset="0"/>
            </a:endParaRPr>
          </a:p>
        </p:txBody>
      </p:sp>
      <p:sp>
        <p:nvSpPr>
          <p:cNvPr id="43" name="Titelplatzhalter 1">
            <a:extLst>
              <a:ext uri="{FF2B5EF4-FFF2-40B4-BE49-F238E27FC236}">
                <a16:creationId xmlns:a16="http://schemas.microsoft.com/office/drawing/2014/main" id="{2CE2C321-820B-44F0-91B6-851AE3C277D4}"/>
              </a:ext>
            </a:extLst>
          </p:cNvPr>
          <p:cNvSpPr txBox="1">
            <a:spLocks/>
          </p:cNvSpPr>
          <p:nvPr userDrawn="1"/>
        </p:nvSpPr>
        <p:spPr>
          <a:xfrm>
            <a:off x="444373" y="413152"/>
            <a:ext cx="10944225" cy="784516"/>
          </a:xfrm>
          <a:prstGeom prst="rect">
            <a:avLst/>
          </a:prstGeom>
        </p:spPr>
        <p:txBody>
          <a:bodyPr vert="horz" wrap="square" lIns="0" tIns="0" rIns="0" bIns="0" rtlCol="0" anchor="t" anchorCtr="0">
            <a:noAutofit/>
          </a:bodyPr>
          <a:lstStyle>
            <a:lvl1pPr algn="l" defTabSz="914400" rtl="0" eaLnBrk="1" latinLnBrk="0" hangingPunct="1">
              <a:lnSpc>
                <a:spcPct val="90000"/>
              </a:lnSpc>
              <a:spcBef>
                <a:spcPct val="0"/>
              </a:spcBef>
              <a:buNone/>
              <a:defRPr sz="2800" b="1" kern="1200" baseline="0">
                <a:solidFill>
                  <a:srgbClr val="004750"/>
                </a:solidFill>
                <a:latin typeface="FlexoSoft" panose="02000000000000000000" pitchFamily="2" charset="0"/>
                <a:ea typeface="Typold Book" panose="020B0004030204060B03" pitchFamily="34" charset="0"/>
                <a:cs typeface="Arial" panose="020B0604020202020204" pitchFamily="34" charset="0"/>
              </a:defRPr>
            </a:lvl1pPr>
          </a:lstStyle>
          <a:p>
            <a:endParaRPr lang="de-DE"/>
          </a:p>
        </p:txBody>
      </p:sp>
    </p:spTree>
    <p:custDataLst>
      <p:tags r:id="rId5"/>
    </p:custDataLst>
    <p:extLst>
      <p:ext uri="{BB962C8B-B14F-4D97-AF65-F5344CB8AC3E}">
        <p14:creationId xmlns:p14="http://schemas.microsoft.com/office/powerpoint/2010/main" val="792883523"/>
      </p:ext>
    </p:extLst>
  </p:cSld>
  <p:clrMap bg1="lt1" tx1="dk1" bg2="lt2" tx2="dk2" accent1="accent1" accent2="accent2" accent3="accent3" accent4="accent4" accent5="accent5" accent6="accent6" hlink="hlink" folHlink="folHlink"/>
  <p:sldLayoutIdLst>
    <p:sldLayoutId id="2147483649" r:id="rId1"/>
    <p:sldLayoutId id="2147483658" r:id="rId2"/>
    <p:sldLayoutId id="2147483662" r:id="rId3"/>
  </p:sldLayoutIdLst>
  <p:hf hdr="0"/>
  <p:txStyles>
    <p:titleStyle>
      <a:lvl1pPr algn="l" defTabSz="914400" rtl="0" eaLnBrk="1" latinLnBrk="0" hangingPunct="1">
        <a:lnSpc>
          <a:spcPct val="90000"/>
        </a:lnSpc>
        <a:spcBef>
          <a:spcPct val="0"/>
        </a:spcBef>
        <a:buNone/>
        <a:defRPr sz="2800" b="1" kern="1200" baseline="0">
          <a:solidFill>
            <a:srgbClr val="004750"/>
          </a:solidFill>
          <a:latin typeface="FlexoSoft" panose="02000000000000000000" pitchFamily="2" charset="0"/>
          <a:ea typeface="Typold Book" panose="020B0004030204060B03" pitchFamily="34" charset="0"/>
          <a:cs typeface="Arial" panose="020B0604020202020204" pitchFamily="34" charset="0"/>
        </a:defRPr>
      </a:lvl1pPr>
    </p:titleStyle>
    <p:bodyStyle>
      <a:lvl1pPr marL="0" indent="0" algn="l" defTabSz="457200" rtl="0" eaLnBrk="1" latinLnBrk="0" hangingPunct="1">
        <a:lnSpc>
          <a:spcPct val="104000"/>
        </a:lnSpc>
        <a:spcBef>
          <a:spcPts val="1200"/>
        </a:spcBef>
        <a:buFont typeface="Arial" panose="020B0604020202020204" pitchFamily="34" charset="0"/>
        <a:buNone/>
        <a:defRPr sz="1200" kern="1200">
          <a:solidFill>
            <a:srgbClr val="004750"/>
          </a:solidFill>
          <a:latin typeface="FlexoSoft" panose="02000000000000000000" pitchFamily="2" charset="0"/>
          <a:ea typeface="+mn-ea"/>
          <a:cs typeface="Calibri Light" panose="020F0302020204030204" pitchFamily="34" charset="0"/>
        </a:defRPr>
      </a:lvl1pPr>
      <a:lvl2pPr marL="1800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200" kern="1200">
          <a:solidFill>
            <a:srgbClr val="004750"/>
          </a:solidFill>
          <a:latin typeface="FlexoSoft" panose="02000000000000000000" pitchFamily="2" charset="0"/>
          <a:ea typeface="+mn-ea"/>
          <a:cs typeface="Calibri Light" panose="020F0302020204030204" pitchFamily="34" charset="0"/>
        </a:defRPr>
      </a:lvl2pPr>
      <a:lvl3pPr marL="360000" indent="-180000" algn="l" defTabSz="439200" rtl="0" eaLnBrk="1" latinLnBrk="0" hangingPunct="1">
        <a:lnSpc>
          <a:spcPct val="104000"/>
        </a:lnSpc>
        <a:spcBef>
          <a:spcPts val="300"/>
        </a:spcBef>
        <a:buClr>
          <a:schemeClr val="tx1"/>
        </a:buClr>
        <a:buSzPct val="70000"/>
        <a:buFont typeface="Wingdings 2" panose="05020102010507070707" pitchFamily="18" charset="2"/>
        <a:buChar char="¡"/>
        <a:defRPr sz="1200" kern="1200">
          <a:solidFill>
            <a:srgbClr val="004750"/>
          </a:solidFill>
          <a:latin typeface="FlexoSoft" panose="02000000000000000000" pitchFamily="2" charset="0"/>
          <a:ea typeface="+mn-ea"/>
          <a:cs typeface="Calibri Light" panose="020F0302020204030204" pitchFamily="34" charset="0"/>
        </a:defRPr>
      </a:lvl3pPr>
      <a:lvl4pPr marL="5616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200" kern="1200">
          <a:solidFill>
            <a:srgbClr val="004750"/>
          </a:solidFill>
          <a:latin typeface="FlexoSoft" panose="02000000000000000000" pitchFamily="2" charset="0"/>
          <a:ea typeface="+mn-ea"/>
          <a:cs typeface="Calibri Light" panose="020F0302020204030204" pitchFamily="34" charset="0"/>
        </a:defRPr>
      </a:lvl4pPr>
      <a:lvl5pPr marL="7560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200" kern="1200" baseline="0">
          <a:solidFill>
            <a:srgbClr val="004750"/>
          </a:solidFill>
          <a:latin typeface="FlexoSoft" panose="02000000000000000000" pitchFamily="2" charset="0"/>
          <a:ea typeface="+mn-ea"/>
          <a:cs typeface="Calibri Light" panose="020F0302020204030204" pitchFamily="34" charset="0"/>
        </a:defRPr>
      </a:lvl5pPr>
      <a:lvl6pPr marL="931863"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FlexoSoft" panose="02000000000000000000" pitchFamily="2" charset="0"/>
          <a:ea typeface="+mn-ea"/>
          <a:cs typeface="Calibri Light" panose="020F0302020204030204" pitchFamily="34" charset="0"/>
        </a:defRPr>
      </a:lvl6pPr>
      <a:lvl7pPr marL="1090613"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FlexoSoft" panose="02000000000000000000" pitchFamily="2" charset="0"/>
          <a:ea typeface="+mn-ea"/>
          <a:cs typeface="Calibri Light" panose="020F0302020204030204" pitchFamily="34" charset="0"/>
        </a:defRPr>
      </a:lvl7pPr>
      <a:lvl8pPr marL="1281113"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FlexoSoft" panose="02000000000000000000" pitchFamily="2" charset="0"/>
          <a:ea typeface="+mn-ea"/>
          <a:cs typeface="Calibri Light" panose="020F0302020204030204" pitchFamily="34" charset="0"/>
        </a:defRPr>
      </a:lvl8pPr>
      <a:lvl9pPr marL="1474788"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FlexoSoft" panose="02000000000000000000" pitchFamily="2" charset="0"/>
          <a:ea typeface="+mn-ea"/>
          <a:cs typeface="Calibri Light" panose="020F0302020204030204" pitchFamily="34" charset="0"/>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6.xml"/><Relationship Id="rId6" Type="http://schemas.openxmlformats.org/officeDocument/2006/relationships/image" Target="../media/image2.emf"/><Relationship Id="rId5" Type="http://schemas.openxmlformats.org/officeDocument/2006/relationships/oleObject" Target="../embeddings/oleObject4.bin"/><Relationship Id="rId4" Type="http://schemas.openxmlformats.org/officeDocument/2006/relationships/image" Target="../media/image4.jpeg"/></Relationships>
</file>

<file path=ppt/slides/_rels/slide10.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png"/><Relationship Id="rId18" Type="http://schemas.openxmlformats.org/officeDocument/2006/relationships/image" Target="../media/image39.png"/><Relationship Id="rId26" Type="http://schemas.openxmlformats.org/officeDocument/2006/relationships/image" Target="../media/image46.png"/><Relationship Id="rId3" Type="http://schemas.openxmlformats.org/officeDocument/2006/relationships/slideLayout" Target="../slideLayouts/slideLayout2.xml"/><Relationship Id="rId21" Type="http://schemas.openxmlformats.org/officeDocument/2006/relationships/image" Target="../media/image42.png"/><Relationship Id="rId7" Type="http://schemas.openxmlformats.org/officeDocument/2006/relationships/image" Target="../media/image11.png"/><Relationship Id="rId12" Type="http://schemas.openxmlformats.org/officeDocument/2006/relationships/image" Target="../media/image34.png"/><Relationship Id="rId17" Type="http://schemas.openxmlformats.org/officeDocument/2006/relationships/image" Target="../media/image38.png"/><Relationship Id="rId25" Type="http://schemas.openxmlformats.org/officeDocument/2006/relationships/image" Target="../media/image45.png"/><Relationship Id="rId33" Type="http://schemas.openxmlformats.org/officeDocument/2006/relationships/image" Target="../media/image53.png"/><Relationship Id="rId2" Type="http://schemas.openxmlformats.org/officeDocument/2006/relationships/tags" Target="../tags/tag24.xml"/><Relationship Id="rId16" Type="http://schemas.openxmlformats.org/officeDocument/2006/relationships/image" Target="../media/image37.png"/><Relationship Id="rId20" Type="http://schemas.openxmlformats.org/officeDocument/2006/relationships/image" Target="../media/image41.png"/><Relationship Id="rId29" Type="http://schemas.openxmlformats.org/officeDocument/2006/relationships/image" Target="../media/image49.png"/><Relationship Id="rId1" Type="http://schemas.openxmlformats.org/officeDocument/2006/relationships/tags" Target="../tags/tag23.xml"/><Relationship Id="rId6" Type="http://schemas.openxmlformats.org/officeDocument/2006/relationships/image" Target="../media/image6.emf"/><Relationship Id="rId11" Type="http://schemas.openxmlformats.org/officeDocument/2006/relationships/image" Target="../media/image33.png"/><Relationship Id="rId24" Type="http://schemas.openxmlformats.org/officeDocument/2006/relationships/image" Target="../media/image15.png"/><Relationship Id="rId32" Type="http://schemas.openxmlformats.org/officeDocument/2006/relationships/image" Target="../media/image52.png"/><Relationship Id="rId5" Type="http://schemas.openxmlformats.org/officeDocument/2006/relationships/oleObject" Target="../embeddings/oleObject13.bin"/><Relationship Id="rId15" Type="http://schemas.openxmlformats.org/officeDocument/2006/relationships/image" Target="../media/image36.png"/><Relationship Id="rId23" Type="http://schemas.openxmlformats.org/officeDocument/2006/relationships/image" Target="../media/image44.png"/><Relationship Id="rId28" Type="http://schemas.openxmlformats.org/officeDocument/2006/relationships/image" Target="../media/image48.png"/><Relationship Id="rId10" Type="http://schemas.openxmlformats.org/officeDocument/2006/relationships/image" Target="../media/image32.png"/><Relationship Id="rId19" Type="http://schemas.openxmlformats.org/officeDocument/2006/relationships/image" Target="../media/image40.png"/><Relationship Id="rId31" Type="http://schemas.openxmlformats.org/officeDocument/2006/relationships/image" Target="../media/image51.png"/><Relationship Id="rId4" Type="http://schemas.openxmlformats.org/officeDocument/2006/relationships/notesSlide" Target="../notesSlides/notesSlide2.xml"/><Relationship Id="rId9" Type="http://schemas.openxmlformats.org/officeDocument/2006/relationships/image" Target="../media/image31.png"/><Relationship Id="rId14" Type="http://schemas.openxmlformats.org/officeDocument/2006/relationships/image" Target="../media/image35.png"/><Relationship Id="rId22" Type="http://schemas.openxmlformats.org/officeDocument/2006/relationships/image" Target="../media/image43.png"/><Relationship Id="rId27" Type="http://schemas.openxmlformats.org/officeDocument/2006/relationships/image" Target="../media/image47.png"/><Relationship Id="rId30" Type="http://schemas.openxmlformats.org/officeDocument/2006/relationships/image" Target="../media/image50.png"/></Relationships>
</file>

<file path=ppt/slides/_rels/slide11.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slideLayout" Target="../slideLayouts/slideLayout3.xml"/><Relationship Id="rId1" Type="http://schemas.openxmlformats.org/officeDocument/2006/relationships/tags" Target="../tags/tag25.xml"/><Relationship Id="rId6" Type="http://schemas.openxmlformats.org/officeDocument/2006/relationships/image" Target="../media/image3.png"/><Relationship Id="rId5" Type="http://schemas.openxmlformats.org/officeDocument/2006/relationships/image" Target="../media/image6.emf"/><Relationship Id="rId4" Type="http://schemas.openxmlformats.org/officeDocument/2006/relationships/oleObject" Target="../embeddings/oleObject14.bin"/></Relationships>
</file>

<file path=ppt/slides/_rels/slide2.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slideLayout" Target="../slideLayouts/slideLayout2.xml"/><Relationship Id="rId7" Type="http://schemas.openxmlformats.org/officeDocument/2006/relationships/image" Target="../media/image7.png"/><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image" Target="../media/image6.emf"/><Relationship Id="rId5" Type="http://schemas.openxmlformats.org/officeDocument/2006/relationships/oleObject" Target="../embeddings/oleObject5.bin"/><Relationship Id="rId10" Type="http://schemas.openxmlformats.org/officeDocument/2006/relationships/image" Target="../media/image10.svg"/><Relationship Id="rId4" Type="http://schemas.openxmlformats.org/officeDocument/2006/relationships/image" Target="../media/image5.png"/><Relationship Id="rId9" Type="http://schemas.openxmlformats.org/officeDocument/2006/relationships/image" Target="../media/image9.png"/></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slideLayout" Target="../slideLayouts/slideLayout2.xml"/><Relationship Id="rId7" Type="http://schemas.openxmlformats.org/officeDocument/2006/relationships/image" Target="../media/image8.svg"/><Relationship Id="rId2" Type="http://schemas.openxmlformats.org/officeDocument/2006/relationships/tags" Target="../tags/tag10.xml"/><Relationship Id="rId1" Type="http://schemas.openxmlformats.org/officeDocument/2006/relationships/tags" Target="../tags/tag9.xml"/><Relationship Id="rId6" Type="http://schemas.openxmlformats.org/officeDocument/2006/relationships/image" Target="../media/image7.png"/><Relationship Id="rId11" Type="http://schemas.openxmlformats.org/officeDocument/2006/relationships/image" Target="../media/image11.png"/><Relationship Id="rId5" Type="http://schemas.openxmlformats.org/officeDocument/2006/relationships/image" Target="../media/image6.emf"/><Relationship Id="rId10" Type="http://schemas.openxmlformats.org/officeDocument/2006/relationships/image" Target="../media/image3.png"/><Relationship Id="rId4" Type="http://schemas.openxmlformats.org/officeDocument/2006/relationships/oleObject" Target="../embeddings/oleObject6.bin"/><Relationship Id="rId9" Type="http://schemas.openxmlformats.org/officeDocument/2006/relationships/image" Target="../media/image10.sv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2.xml"/><Relationship Id="rId1" Type="http://schemas.openxmlformats.org/officeDocument/2006/relationships/tags" Target="../tags/tag11.xml"/><Relationship Id="rId6" Type="http://schemas.openxmlformats.org/officeDocument/2006/relationships/image" Target="../media/image12.png"/><Relationship Id="rId5" Type="http://schemas.openxmlformats.org/officeDocument/2006/relationships/image" Target="../media/image6.emf"/><Relationship Id="rId4" Type="http://schemas.openxmlformats.org/officeDocument/2006/relationships/oleObject" Target="../embeddings/oleObject7.bin"/></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1.png"/><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image" Target="../media/image3.png"/><Relationship Id="rId5" Type="http://schemas.openxmlformats.org/officeDocument/2006/relationships/image" Target="../media/image6.emf"/><Relationship Id="rId4" Type="http://schemas.openxmlformats.org/officeDocument/2006/relationships/oleObject" Target="../embeddings/oleObject8.bin"/></Relationships>
</file>

<file path=ppt/slides/_rels/slide6.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2.xml"/><Relationship Id="rId7" Type="http://schemas.openxmlformats.org/officeDocument/2006/relationships/image" Target="../media/image14.svg"/><Relationship Id="rId2" Type="http://schemas.openxmlformats.org/officeDocument/2006/relationships/tags" Target="../tags/tag16.xml"/><Relationship Id="rId1" Type="http://schemas.openxmlformats.org/officeDocument/2006/relationships/tags" Target="../tags/tag15.xml"/><Relationship Id="rId6" Type="http://schemas.openxmlformats.org/officeDocument/2006/relationships/image" Target="../media/image13.png"/><Relationship Id="rId5" Type="http://schemas.openxmlformats.org/officeDocument/2006/relationships/image" Target="../media/image6.emf"/><Relationship Id="rId4" Type="http://schemas.openxmlformats.org/officeDocument/2006/relationships/oleObject" Target="../embeddings/oleObject9.bin"/><Relationship Id="rId9" Type="http://schemas.openxmlformats.org/officeDocument/2006/relationships/image" Target="../media/image11.png"/></Relationships>
</file>

<file path=ppt/slides/_rels/slide7.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slideLayout" Target="../slideLayouts/slideLayout2.xml"/><Relationship Id="rId7" Type="http://schemas.openxmlformats.org/officeDocument/2006/relationships/image" Target="../media/image16.gif"/><Relationship Id="rId2" Type="http://schemas.openxmlformats.org/officeDocument/2006/relationships/tags" Target="../tags/tag18.xml"/><Relationship Id="rId1" Type="http://schemas.openxmlformats.org/officeDocument/2006/relationships/tags" Target="../tags/tag17.xml"/><Relationship Id="rId6" Type="http://schemas.openxmlformats.org/officeDocument/2006/relationships/image" Target="../media/image15.png"/><Relationship Id="rId11" Type="http://schemas.openxmlformats.org/officeDocument/2006/relationships/image" Target="../media/image11.png"/><Relationship Id="rId5" Type="http://schemas.openxmlformats.org/officeDocument/2006/relationships/image" Target="../media/image6.emf"/><Relationship Id="rId10" Type="http://schemas.openxmlformats.org/officeDocument/2006/relationships/image" Target="../media/image3.png"/><Relationship Id="rId4" Type="http://schemas.openxmlformats.org/officeDocument/2006/relationships/oleObject" Target="../embeddings/oleObject10.bin"/><Relationship Id="rId9" Type="http://schemas.openxmlformats.org/officeDocument/2006/relationships/image" Target="../media/image18.svg"/></Relationships>
</file>

<file path=ppt/slides/_rels/slide8.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6.svg"/><Relationship Id="rId3" Type="http://schemas.openxmlformats.org/officeDocument/2006/relationships/slideLayout" Target="../slideLayouts/slideLayout2.xml"/><Relationship Id="rId7" Type="http://schemas.openxmlformats.org/officeDocument/2006/relationships/image" Target="../media/image20.svg"/><Relationship Id="rId12" Type="http://schemas.openxmlformats.org/officeDocument/2006/relationships/image" Target="../media/image25.png"/><Relationship Id="rId2" Type="http://schemas.openxmlformats.org/officeDocument/2006/relationships/tags" Target="../tags/tag20.xml"/><Relationship Id="rId1" Type="http://schemas.openxmlformats.org/officeDocument/2006/relationships/tags" Target="../tags/tag19.xml"/><Relationship Id="rId6" Type="http://schemas.openxmlformats.org/officeDocument/2006/relationships/image" Target="../media/image19.png"/><Relationship Id="rId11" Type="http://schemas.openxmlformats.org/officeDocument/2006/relationships/image" Target="../media/image24.svg"/><Relationship Id="rId5" Type="http://schemas.openxmlformats.org/officeDocument/2006/relationships/image" Target="../media/image6.emf"/><Relationship Id="rId15" Type="http://schemas.openxmlformats.org/officeDocument/2006/relationships/image" Target="../media/image11.png"/><Relationship Id="rId10" Type="http://schemas.openxmlformats.org/officeDocument/2006/relationships/image" Target="../media/image23.png"/><Relationship Id="rId4" Type="http://schemas.openxmlformats.org/officeDocument/2006/relationships/oleObject" Target="../embeddings/oleObject11.bin"/><Relationship Id="rId9" Type="http://schemas.openxmlformats.org/officeDocument/2006/relationships/image" Target="../media/image22.svg"/><Relationship Id="rId14" Type="http://schemas.openxmlformats.org/officeDocument/2006/relationships/image" Target="../media/image3.png"/></Relationships>
</file>

<file path=ppt/slides/_rels/slide9.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slideLayout" Target="../slideLayouts/slideLayout2.xml"/><Relationship Id="rId7" Type="http://schemas.openxmlformats.org/officeDocument/2006/relationships/image" Target="../media/image27.png"/><Relationship Id="rId12" Type="http://schemas.openxmlformats.org/officeDocument/2006/relationships/image" Target="../media/image3.png"/><Relationship Id="rId2" Type="http://schemas.openxmlformats.org/officeDocument/2006/relationships/tags" Target="../tags/tag22.xml"/><Relationship Id="rId1" Type="http://schemas.openxmlformats.org/officeDocument/2006/relationships/tags" Target="../tags/tag21.xml"/><Relationship Id="rId6" Type="http://schemas.openxmlformats.org/officeDocument/2006/relationships/image" Target="../media/image6.emf"/><Relationship Id="rId11" Type="http://schemas.openxmlformats.org/officeDocument/2006/relationships/image" Target="../media/image29.svg"/><Relationship Id="rId5" Type="http://schemas.openxmlformats.org/officeDocument/2006/relationships/oleObject" Target="../embeddings/oleObject12.bin"/><Relationship Id="rId10" Type="http://schemas.openxmlformats.org/officeDocument/2006/relationships/image" Target="../media/image13.png"/><Relationship Id="rId4" Type="http://schemas.openxmlformats.org/officeDocument/2006/relationships/image" Target="../media/image11.png"/><Relationship Id="rId9" Type="http://schemas.openxmlformats.org/officeDocument/2006/relationships/hyperlink" Target="https://github.com/camaraproject/rep_main"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t="-17000" b="-17000"/>
          </a:stretch>
        </a:blipFill>
        <a:effectLst/>
      </p:bgPr>
    </p:bg>
    <p:spTree>
      <p:nvGrpSpPr>
        <p:cNvPr id="1" name=""/>
        <p:cNvGrpSpPr/>
        <p:nvPr/>
      </p:nvGrpSpPr>
      <p:grpSpPr>
        <a:xfrm>
          <a:off x="0" y="0"/>
          <a:ext cx="0" cy="0"/>
          <a:chOff x="0" y="0"/>
          <a:chExt cx="0" cy="0"/>
        </a:xfrm>
      </p:grpSpPr>
      <p:sp>
        <p:nvSpPr>
          <p:cNvPr id="15" name="Teilkreis 14">
            <a:extLst>
              <a:ext uri="{FF2B5EF4-FFF2-40B4-BE49-F238E27FC236}">
                <a16:creationId xmlns:a16="http://schemas.microsoft.com/office/drawing/2014/main" id="{6242DD67-B745-4093-A889-DFB2649777AE}"/>
              </a:ext>
            </a:extLst>
          </p:cNvPr>
          <p:cNvSpPr/>
          <p:nvPr/>
        </p:nvSpPr>
        <p:spPr>
          <a:xfrm rot="10800000" flipH="1">
            <a:off x="-6412753" y="1073846"/>
            <a:ext cx="12825505" cy="12825505"/>
          </a:xfrm>
          <a:prstGeom prst="pie">
            <a:avLst>
              <a:gd name="adj1" fmla="val 21578876"/>
              <a:gd name="adj2" fmla="val 5412176"/>
            </a:avLst>
          </a:prstGeom>
          <a:solidFill>
            <a:srgbClr val="FFFFFF">
              <a:alpha val="8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aphicFrame>
        <p:nvGraphicFramePr>
          <p:cNvPr id="9" name="Objekt 8" hidden="1"/>
          <p:cNvGraphicFramePr>
            <a:graphicFrameLocks noChangeAspect="1"/>
          </p:cNvGraphicFramePr>
          <p:nvPr>
            <p:custDataLst>
              <p:tags r:id="rId1"/>
            </p:custDataLst>
            <p:extLst>
              <p:ext uri="{D42A27DB-BD31-4B8C-83A1-F6EECF244321}">
                <p14:modId xmlns:p14="http://schemas.microsoft.com/office/powerpoint/2010/main" val="428597474"/>
              </p:ext>
            </p:extLst>
          </p:nvPr>
        </p:nvGraphicFramePr>
        <p:xfrm>
          <a:off x="1590" y="1590"/>
          <a:ext cx="1587" cy="1587"/>
        </p:xfrm>
        <a:graphic>
          <a:graphicData uri="http://schemas.openxmlformats.org/presentationml/2006/ole">
            <mc:AlternateContent xmlns:mc="http://schemas.openxmlformats.org/markup-compatibility/2006">
              <mc:Choice xmlns:v="urn:schemas-microsoft-com:vml" Requires="v">
                <p:oleObj name="think-cell Folie" r:id="rId5" imgW="270" imgH="270" progId="TCLayout.ActiveDocument.1">
                  <p:embed/>
                </p:oleObj>
              </mc:Choice>
              <mc:Fallback>
                <p:oleObj name="think-cell Folie" r:id="rId5" imgW="270" imgH="270" progId="TCLayout.ActiveDocument.1">
                  <p:embed/>
                  <p:pic>
                    <p:nvPicPr>
                      <p:cNvPr id="9" name="Objekt 8" hidden="1"/>
                      <p:cNvPicPr/>
                      <p:nvPr/>
                    </p:nvPicPr>
                    <p:blipFill>
                      <a:blip r:embed="rId6"/>
                      <a:stretch>
                        <a:fillRect/>
                      </a:stretch>
                    </p:blipFill>
                    <p:spPr>
                      <a:xfrm>
                        <a:off x="1590" y="1590"/>
                        <a:ext cx="1587" cy="1587"/>
                      </a:xfrm>
                      <a:prstGeom prst="rect">
                        <a:avLst/>
                      </a:prstGeom>
                    </p:spPr>
                  </p:pic>
                </p:oleObj>
              </mc:Fallback>
            </mc:AlternateContent>
          </a:graphicData>
        </a:graphic>
      </p:graphicFrame>
      <p:sp>
        <p:nvSpPr>
          <p:cNvPr id="10" name="Textplatzhalter 1"/>
          <p:cNvSpPr>
            <a:spLocks noGrp="1"/>
          </p:cNvSpPr>
          <p:nvPr>
            <p:ph type="body" sz="quarter" idx="12"/>
          </p:nvPr>
        </p:nvSpPr>
        <p:spPr>
          <a:xfrm>
            <a:off x="288462" y="2105409"/>
            <a:ext cx="10945150" cy="1612978"/>
          </a:xfrm>
          <a:noFill/>
          <a:ln>
            <a:noFill/>
          </a:ln>
        </p:spPr>
        <p:txBody>
          <a:bodyPr vert="horz" lIns="108000" tIns="108000" rIns="108000" bIns="108000" rtlCol="0" anchor="t" anchorCtr="0">
            <a:spAutoFit/>
          </a:bodyPr>
          <a:lstStyle/>
          <a:p>
            <a:endParaRPr lang="en-US" sz="2200" b="0">
              <a:ln>
                <a:solidFill>
                  <a:schemeClr val="tx1"/>
                </a:solidFill>
              </a:ln>
              <a:solidFill>
                <a:schemeClr val="tx1"/>
              </a:solidFill>
              <a:latin typeface="FlexoSoft Medium" panose="02000000000000000000" pitchFamily="2" charset="0"/>
            </a:endParaRPr>
          </a:p>
          <a:p>
            <a:endParaRPr lang="en-US" sz="2200">
              <a:ln>
                <a:solidFill>
                  <a:schemeClr val="tx1"/>
                </a:solidFill>
              </a:ln>
              <a:solidFill>
                <a:schemeClr val="tx1"/>
              </a:solidFill>
              <a:latin typeface="FlexoSoft Medium"/>
              <a:cs typeface="Calibri Light"/>
            </a:endParaRPr>
          </a:p>
          <a:p>
            <a:endParaRPr lang="en-US" sz="2200">
              <a:ln>
                <a:solidFill>
                  <a:schemeClr val="tx1"/>
                </a:solidFill>
              </a:ln>
              <a:solidFill>
                <a:schemeClr val="tx1"/>
              </a:solidFill>
              <a:latin typeface="FlexoSoft Medium"/>
              <a:cs typeface="Calibri Light"/>
            </a:endParaRPr>
          </a:p>
          <a:p>
            <a:r>
              <a:rPr lang="en-US" sz="2200">
                <a:ln>
                  <a:solidFill>
                    <a:schemeClr val="tx1"/>
                  </a:solidFill>
                </a:ln>
                <a:solidFill>
                  <a:schemeClr val="tx1"/>
                </a:solidFill>
                <a:latin typeface="FlexoSoft Medium"/>
                <a:cs typeface="Calibri Light"/>
              </a:rPr>
              <a:t>Presentation</a:t>
            </a:r>
            <a:endParaRPr lang="en-US" sz="2200" b="0">
              <a:ln>
                <a:solidFill>
                  <a:schemeClr val="tx1"/>
                </a:solidFill>
              </a:ln>
              <a:solidFill>
                <a:schemeClr val="tx1"/>
              </a:solidFill>
              <a:latin typeface="FlexoSoft Medium" panose="02000000000000000000" pitchFamily="2" charset="0"/>
            </a:endParaRPr>
          </a:p>
        </p:txBody>
      </p:sp>
      <p:sp>
        <p:nvSpPr>
          <p:cNvPr id="2" name="Rectangle 1">
            <a:extLst>
              <a:ext uri="{FF2B5EF4-FFF2-40B4-BE49-F238E27FC236}">
                <a16:creationId xmlns:a16="http://schemas.microsoft.com/office/drawing/2014/main" id="{6D853B93-D5A2-4575-A398-D3296A16ECBA}"/>
              </a:ext>
            </a:extLst>
          </p:cNvPr>
          <p:cNvSpPr/>
          <p:nvPr/>
        </p:nvSpPr>
        <p:spPr>
          <a:xfrm>
            <a:off x="-254000" y="-254000"/>
            <a:ext cx="0" cy="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a:t>356815008</a:t>
            </a:r>
          </a:p>
        </p:txBody>
      </p:sp>
      <p:sp>
        <p:nvSpPr>
          <p:cNvPr id="3" name="Rectangle 2">
            <a:extLst>
              <a:ext uri="{FF2B5EF4-FFF2-40B4-BE49-F238E27FC236}">
                <a16:creationId xmlns:a16="http://schemas.microsoft.com/office/drawing/2014/main" id="{47DA746A-E0FB-40F1-B94E-B0C79A16FCD0}"/>
              </a:ext>
            </a:extLst>
          </p:cNvPr>
          <p:cNvSpPr/>
          <p:nvPr/>
        </p:nvSpPr>
        <p:spPr>
          <a:xfrm>
            <a:off x="-254000" y="-254000"/>
            <a:ext cx="0" cy="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a:t>344663000</a:t>
            </a:r>
          </a:p>
        </p:txBody>
      </p:sp>
      <p:sp>
        <p:nvSpPr>
          <p:cNvPr id="4" name="Rectangle 3">
            <a:extLst>
              <a:ext uri="{FF2B5EF4-FFF2-40B4-BE49-F238E27FC236}">
                <a16:creationId xmlns:a16="http://schemas.microsoft.com/office/drawing/2014/main" id="{8AB8E76E-D555-4E5A-A682-52AA97F696D2}"/>
              </a:ext>
            </a:extLst>
          </p:cNvPr>
          <p:cNvSpPr/>
          <p:nvPr/>
        </p:nvSpPr>
        <p:spPr>
          <a:xfrm>
            <a:off x="-254000" y="-254000"/>
            <a:ext cx="0" cy="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a:t>52040792</a:t>
            </a:r>
          </a:p>
        </p:txBody>
      </p:sp>
      <p:sp>
        <p:nvSpPr>
          <p:cNvPr id="5" name="Rechteck 4">
            <a:extLst>
              <a:ext uri="{FF2B5EF4-FFF2-40B4-BE49-F238E27FC236}">
                <a16:creationId xmlns:a16="http://schemas.microsoft.com/office/drawing/2014/main" id="{4C06CB80-EFAF-4AC9-BF91-904C67D7D84D}"/>
              </a:ext>
            </a:extLst>
          </p:cNvPr>
          <p:cNvSpPr/>
          <p:nvPr/>
        </p:nvSpPr>
        <p:spPr>
          <a:xfrm>
            <a:off x="-254000" y="-254000"/>
            <a:ext cx="0" cy="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0"/>
              <a:t>312511520</a:t>
            </a:r>
          </a:p>
        </p:txBody>
      </p:sp>
      <p:sp>
        <p:nvSpPr>
          <p:cNvPr id="6" name="Rechteck 5">
            <a:extLst>
              <a:ext uri="{FF2B5EF4-FFF2-40B4-BE49-F238E27FC236}">
                <a16:creationId xmlns:a16="http://schemas.microsoft.com/office/drawing/2014/main" id="{434B621D-8BD5-4908-BC31-2B69358C1F23}"/>
              </a:ext>
            </a:extLst>
          </p:cNvPr>
          <p:cNvSpPr/>
          <p:nvPr/>
        </p:nvSpPr>
        <p:spPr>
          <a:xfrm>
            <a:off x="-254000" y="-254000"/>
            <a:ext cx="0" cy="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a:t>361059264</a:t>
            </a:r>
          </a:p>
        </p:txBody>
      </p:sp>
      <p:sp>
        <p:nvSpPr>
          <p:cNvPr id="7" name="Rechteck 6">
            <a:extLst>
              <a:ext uri="{FF2B5EF4-FFF2-40B4-BE49-F238E27FC236}">
                <a16:creationId xmlns:a16="http://schemas.microsoft.com/office/drawing/2014/main" id="{8E322BB1-1AE6-4BE2-B6C1-D7635E037487}"/>
              </a:ext>
            </a:extLst>
          </p:cNvPr>
          <p:cNvSpPr/>
          <p:nvPr/>
        </p:nvSpPr>
        <p:spPr>
          <a:xfrm>
            <a:off x="-254000" y="-254000"/>
            <a:ext cx="0" cy="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a:t>359477000</a:t>
            </a:r>
          </a:p>
        </p:txBody>
      </p:sp>
      <p:sp>
        <p:nvSpPr>
          <p:cNvPr id="8" name="Rectangle 7">
            <a:extLst>
              <a:ext uri="{FF2B5EF4-FFF2-40B4-BE49-F238E27FC236}">
                <a16:creationId xmlns:a16="http://schemas.microsoft.com/office/drawing/2014/main" id="{64A4F7AF-C586-4017-967A-4400DC8C81D8}"/>
              </a:ext>
            </a:extLst>
          </p:cNvPr>
          <p:cNvSpPr/>
          <p:nvPr/>
        </p:nvSpPr>
        <p:spPr>
          <a:xfrm>
            <a:off x="-254000" y="-254000"/>
            <a:ext cx="0" cy="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a:t>377606032</a:t>
            </a:r>
          </a:p>
        </p:txBody>
      </p:sp>
      <p:sp>
        <p:nvSpPr>
          <p:cNvPr id="11" name="Rectangle 10">
            <a:extLst>
              <a:ext uri="{FF2B5EF4-FFF2-40B4-BE49-F238E27FC236}">
                <a16:creationId xmlns:a16="http://schemas.microsoft.com/office/drawing/2014/main" id="{23FB2909-E9C9-4CED-84AF-84B8AF34E0C8}"/>
              </a:ext>
            </a:extLst>
          </p:cNvPr>
          <p:cNvSpPr/>
          <p:nvPr/>
        </p:nvSpPr>
        <p:spPr>
          <a:xfrm>
            <a:off x="-254000" y="-254000"/>
            <a:ext cx="0" cy="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a:t>373748880</a:t>
            </a:r>
          </a:p>
        </p:txBody>
      </p:sp>
      <p:sp>
        <p:nvSpPr>
          <p:cNvPr id="12" name="Rechteck 11">
            <a:extLst>
              <a:ext uri="{FF2B5EF4-FFF2-40B4-BE49-F238E27FC236}">
                <a16:creationId xmlns:a16="http://schemas.microsoft.com/office/drawing/2014/main" id="{B8974233-7292-42AA-9742-EB6AFF31A961}"/>
              </a:ext>
            </a:extLst>
          </p:cNvPr>
          <p:cNvSpPr/>
          <p:nvPr/>
        </p:nvSpPr>
        <p:spPr>
          <a:xfrm>
            <a:off x="-254000" y="-254000"/>
            <a:ext cx="0" cy="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a:t>323641608</a:t>
            </a:r>
          </a:p>
        </p:txBody>
      </p:sp>
      <p:sp>
        <p:nvSpPr>
          <p:cNvPr id="13" name="Rechteck 12">
            <a:extLst>
              <a:ext uri="{FF2B5EF4-FFF2-40B4-BE49-F238E27FC236}">
                <a16:creationId xmlns:a16="http://schemas.microsoft.com/office/drawing/2014/main" id="{170FF119-756F-42E2-A674-A2854FA51BAA}"/>
              </a:ext>
            </a:extLst>
          </p:cNvPr>
          <p:cNvSpPr/>
          <p:nvPr/>
        </p:nvSpPr>
        <p:spPr>
          <a:xfrm>
            <a:off x="-254000" y="-254000"/>
            <a:ext cx="0" cy="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a:t>308672400</a:t>
            </a:r>
          </a:p>
        </p:txBody>
      </p:sp>
      <p:sp>
        <p:nvSpPr>
          <p:cNvPr id="18" name="Textfeld 17">
            <a:extLst>
              <a:ext uri="{FF2B5EF4-FFF2-40B4-BE49-F238E27FC236}">
                <a16:creationId xmlns:a16="http://schemas.microsoft.com/office/drawing/2014/main" id="{2C0C6119-263A-449E-8F4A-DC5D962180D9}"/>
              </a:ext>
            </a:extLst>
          </p:cNvPr>
          <p:cNvSpPr txBox="1"/>
          <p:nvPr/>
        </p:nvSpPr>
        <p:spPr>
          <a:xfrm>
            <a:off x="-231661" y="3523690"/>
            <a:ext cx="5852160" cy="1708160"/>
          </a:xfrm>
          <a:prstGeom prst="rect">
            <a:avLst/>
          </a:prstGeom>
          <a:noFill/>
          <a:ln>
            <a:noFill/>
          </a:ln>
        </p:spPr>
        <p:txBody>
          <a:bodyPr wrap="square" rtlCol="0">
            <a:spAutoFit/>
          </a:bodyPr>
          <a:lstStyle/>
          <a:p>
            <a:pPr algn="ctr"/>
            <a:r>
              <a:rPr lang="de-DE" sz="10500">
                <a:ln>
                  <a:solidFill>
                    <a:schemeClr val="tx1"/>
                  </a:solidFill>
                </a:ln>
                <a:latin typeface="FlexoSoft Medium" panose="02000000000000000000"/>
              </a:rPr>
              <a:t>CAMARA</a:t>
            </a:r>
            <a:endParaRPr lang="en-US" sz="10500">
              <a:ln>
                <a:solidFill>
                  <a:schemeClr val="tx1"/>
                </a:solidFill>
              </a:ln>
              <a:latin typeface="FlexoSoft Medium" panose="02000000000000000000"/>
            </a:endParaRPr>
          </a:p>
        </p:txBody>
      </p:sp>
      <p:sp>
        <p:nvSpPr>
          <p:cNvPr id="14" name="Rechteck 13">
            <a:extLst>
              <a:ext uri="{FF2B5EF4-FFF2-40B4-BE49-F238E27FC236}">
                <a16:creationId xmlns:a16="http://schemas.microsoft.com/office/drawing/2014/main" id="{F12F136D-CBEF-4E00-B9D4-13CA2D09C7E9}"/>
              </a:ext>
            </a:extLst>
          </p:cNvPr>
          <p:cNvSpPr/>
          <p:nvPr/>
        </p:nvSpPr>
        <p:spPr>
          <a:xfrm>
            <a:off x="-254000" y="-254000"/>
            <a:ext cx="0" cy="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a:t>0</a:t>
            </a:r>
          </a:p>
        </p:txBody>
      </p:sp>
      <p:sp>
        <p:nvSpPr>
          <p:cNvPr id="16" name="Rechteck 15">
            <a:extLst>
              <a:ext uri="{FF2B5EF4-FFF2-40B4-BE49-F238E27FC236}">
                <a16:creationId xmlns:a16="http://schemas.microsoft.com/office/drawing/2014/main" id="{E90C9305-19BA-4169-BFE6-683AFEEE7AF1}"/>
              </a:ext>
            </a:extLst>
          </p:cNvPr>
          <p:cNvSpPr/>
          <p:nvPr/>
        </p:nvSpPr>
        <p:spPr>
          <a:xfrm>
            <a:off x="-254000" y="-254000"/>
            <a:ext cx="0" cy="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a:t>0</a:t>
            </a:r>
          </a:p>
        </p:txBody>
      </p:sp>
      <p:sp>
        <p:nvSpPr>
          <p:cNvPr id="17" name="Rechteck 16">
            <a:extLst>
              <a:ext uri="{FF2B5EF4-FFF2-40B4-BE49-F238E27FC236}">
                <a16:creationId xmlns:a16="http://schemas.microsoft.com/office/drawing/2014/main" id="{7CB16AF0-5AAC-4CA7-ABBA-1DD3B4C1284E}"/>
              </a:ext>
            </a:extLst>
          </p:cNvPr>
          <p:cNvSpPr/>
          <p:nvPr/>
        </p:nvSpPr>
        <p:spPr>
          <a:xfrm>
            <a:off x="-254000" y="-254000"/>
            <a:ext cx="0" cy="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a:t>207126184</a:t>
            </a:r>
          </a:p>
        </p:txBody>
      </p:sp>
      <p:sp>
        <p:nvSpPr>
          <p:cNvPr id="21" name="Textfeld 20">
            <a:extLst>
              <a:ext uri="{FF2B5EF4-FFF2-40B4-BE49-F238E27FC236}">
                <a16:creationId xmlns:a16="http://schemas.microsoft.com/office/drawing/2014/main" id="{73CCF7B6-A4BD-4216-A673-7C2A504A1487}"/>
              </a:ext>
            </a:extLst>
          </p:cNvPr>
          <p:cNvSpPr txBox="1"/>
          <p:nvPr/>
        </p:nvSpPr>
        <p:spPr>
          <a:xfrm>
            <a:off x="288462" y="5231849"/>
            <a:ext cx="4862036" cy="577081"/>
          </a:xfrm>
          <a:prstGeom prst="rect">
            <a:avLst/>
          </a:prstGeom>
          <a:noFill/>
          <a:ln>
            <a:noFill/>
          </a:ln>
        </p:spPr>
        <p:txBody>
          <a:bodyPr wrap="square" rtlCol="0">
            <a:spAutoFit/>
          </a:bodyPr>
          <a:lstStyle/>
          <a:p>
            <a:pPr algn="ctr"/>
            <a:r>
              <a:rPr lang="de-DE" sz="3150">
                <a:ln>
                  <a:solidFill>
                    <a:schemeClr val="tx1"/>
                  </a:solidFill>
                </a:ln>
                <a:latin typeface="FlexoSoft Medium" panose="02000000000000000000"/>
              </a:rPr>
              <a:t>The Telco Global API Alliance</a:t>
            </a:r>
            <a:endParaRPr lang="en-US" sz="3150">
              <a:ln>
                <a:solidFill>
                  <a:schemeClr val="tx1"/>
                </a:solidFill>
              </a:ln>
              <a:latin typeface="FlexoSoft Medium" panose="02000000000000000000"/>
            </a:endParaRPr>
          </a:p>
        </p:txBody>
      </p:sp>
      <p:sp>
        <p:nvSpPr>
          <p:cNvPr id="19" name="Rechteck 18">
            <a:extLst>
              <a:ext uri="{FF2B5EF4-FFF2-40B4-BE49-F238E27FC236}">
                <a16:creationId xmlns:a16="http://schemas.microsoft.com/office/drawing/2014/main" id="{1C6F120B-8B50-40A0-BDE2-F1E5BFA477E6}"/>
              </a:ext>
            </a:extLst>
          </p:cNvPr>
          <p:cNvSpPr/>
          <p:nvPr/>
        </p:nvSpPr>
        <p:spPr>
          <a:xfrm>
            <a:off x="-254000" y="-254000"/>
            <a:ext cx="0" cy="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a:t>342270816</a:t>
            </a:r>
          </a:p>
        </p:txBody>
      </p:sp>
    </p:spTree>
    <p:extLst>
      <p:ext uri="{BB962C8B-B14F-4D97-AF65-F5344CB8AC3E}">
        <p14:creationId xmlns:p14="http://schemas.microsoft.com/office/powerpoint/2010/main" val="38883840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24EAA83B-388C-42C7-9B96-60997077107C}"/>
              </a:ext>
            </a:extLst>
          </p:cNvPr>
          <p:cNvGraphicFramePr>
            <a:graphicFrameLocks noChangeAspect="1"/>
          </p:cNvGraphicFramePr>
          <p:nvPr>
            <p:custDataLst>
              <p:tags r:id="rId1"/>
            </p:custDataLst>
            <p:extLst>
              <p:ext uri="{D42A27DB-BD31-4B8C-83A1-F6EECF244321}">
                <p14:modId xmlns:p14="http://schemas.microsoft.com/office/powerpoint/2010/main" val="186364311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5" imgW="592" imgH="595" progId="TCLayout.ActiveDocument.1">
                  <p:embed/>
                </p:oleObj>
              </mc:Choice>
              <mc:Fallback>
                <p:oleObj name="think-cell Folie" r:id="rId5" imgW="592" imgH="595" progId="TCLayout.ActiveDocument.1">
                  <p:embed/>
                  <p:pic>
                    <p:nvPicPr>
                      <p:cNvPr id="5" name="Objekt 4" hidden="1">
                        <a:extLst>
                          <a:ext uri="{FF2B5EF4-FFF2-40B4-BE49-F238E27FC236}">
                            <a16:creationId xmlns:a16="http://schemas.microsoft.com/office/drawing/2014/main" id="{24EAA83B-388C-42C7-9B96-60997077107C}"/>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pic>
        <p:nvPicPr>
          <p:cNvPr id="25" name="Grafik 24" descr="Ein Bild, das dunkel enthält.&#10;&#10;Automatisch generierte Beschreibung">
            <a:extLst>
              <a:ext uri="{FF2B5EF4-FFF2-40B4-BE49-F238E27FC236}">
                <a16:creationId xmlns:a16="http://schemas.microsoft.com/office/drawing/2014/main" id="{FCE70341-DA6B-433E-ADF7-0EAC87493B8F}"/>
              </a:ext>
            </a:extLst>
          </p:cNvPr>
          <p:cNvPicPr>
            <a:picLocks noChangeAspect="1"/>
          </p:cNvPicPr>
          <p:nvPr/>
        </p:nvPicPr>
        <p:blipFill>
          <a:blip r:embed="rId7">
            <a:duotone>
              <a:schemeClr val="accent6">
                <a:shade val="45000"/>
                <a:satMod val="135000"/>
              </a:schemeClr>
              <a:prstClr val="white"/>
            </a:duotone>
            <a:alphaModFix amt="15000"/>
          </a:blip>
          <a:stretch>
            <a:fillRect/>
          </a:stretch>
        </p:blipFill>
        <p:spPr>
          <a:xfrm rot="20686701">
            <a:off x="2791310" y="1355074"/>
            <a:ext cx="11464973" cy="8551943"/>
          </a:xfrm>
          <a:prstGeom prst="rect">
            <a:avLst/>
          </a:prstGeom>
        </p:spPr>
      </p:pic>
      <p:sp>
        <p:nvSpPr>
          <p:cNvPr id="17" name="Teilkreis 16">
            <a:extLst>
              <a:ext uri="{FF2B5EF4-FFF2-40B4-BE49-F238E27FC236}">
                <a16:creationId xmlns:a16="http://schemas.microsoft.com/office/drawing/2014/main" id="{C9C7E6E5-611D-45EA-9A9F-F104F894113F}"/>
              </a:ext>
            </a:extLst>
          </p:cNvPr>
          <p:cNvSpPr/>
          <p:nvPr/>
        </p:nvSpPr>
        <p:spPr>
          <a:xfrm rot="10800000" flipH="1" flipV="1">
            <a:off x="-6443402" y="-2035296"/>
            <a:ext cx="12886803" cy="3763763"/>
          </a:xfrm>
          <a:prstGeom prst="pie">
            <a:avLst>
              <a:gd name="adj1" fmla="val 21583531"/>
              <a:gd name="adj2" fmla="val 5412176"/>
            </a:avLst>
          </a:prstGeom>
          <a:solidFill>
            <a:srgbClr val="1227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Rechteck 3" hidden="1">
            <a:extLst>
              <a:ext uri="{FF2B5EF4-FFF2-40B4-BE49-F238E27FC236}">
                <a16:creationId xmlns:a16="http://schemas.microsoft.com/office/drawing/2014/main" id="{F21FBA62-7C92-48CE-A159-19EB9B276E15}"/>
              </a:ext>
            </a:extLst>
          </p:cNvPr>
          <p:cNvSpPr/>
          <p:nvPr>
            <p:custDataLst>
              <p:tags r:id="rId2"/>
            </p:custDataLst>
          </p:nvPr>
        </p:nvSpPr>
        <p:spPr>
          <a:xfrm>
            <a:off x="0" y="0"/>
            <a:ext cx="158750" cy="15875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n-US" sz="2800" b="1">
              <a:latin typeface="FlexoSoft" panose="02000000000000000000" pitchFamily="2" charset="0"/>
              <a:cs typeface="Arial" panose="020B0604020202020204" pitchFamily="34" charset="0"/>
              <a:sym typeface="FlexoSoft" panose="02000000000000000000" pitchFamily="2" charset="0"/>
            </a:endParaRPr>
          </a:p>
        </p:txBody>
      </p:sp>
      <p:sp>
        <p:nvSpPr>
          <p:cNvPr id="2" name="Title 1">
            <a:extLst>
              <a:ext uri="{FF2B5EF4-FFF2-40B4-BE49-F238E27FC236}">
                <a16:creationId xmlns:a16="http://schemas.microsoft.com/office/drawing/2014/main" id="{2B73D7CB-E55B-ED4D-A567-274B625D4CEF}"/>
              </a:ext>
            </a:extLst>
          </p:cNvPr>
          <p:cNvSpPr>
            <a:spLocks noGrp="1"/>
          </p:cNvSpPr>
          <p:nvPr>
            <p:ph type="title"/>
          </p:nvPr>
        </p:nvSpPr>
        <p:spPr/>
        <p:txBody>
          <a:bodyPr vert="horz"/>
          <a:lstStyle/>
          <a:p>
            <a:r>
              <a:rPr lang="en-US" sz="3200">
                <a:solidFill>
                  <a:schemeClr val="bg1"/>
                </a:solidFill>
              </a:rPr>
              <a:t>CAMARA</a:t>
            </a:r>
            <a:br>
              <a:rPr lang="en-US" sz="3200">
                <a:solidFill>
                  <a:schemeClr val="bg1"/>
                </a:solidFill>
              </a:rPr>
            </a:br>
            <a:r>
              <a:rPr lang="en-US" sz="3200">
                <a:solidFill>
                  <a:schemeClr val="bg1"/>
                </a:solidFill>
              </a:rPr>
              <a:t>Logos</a:t>
            </a:r>
          </a:p>
        </p:txBody>
      </p:sp>
      <p:pic>
        <p:nvPicPr>
          <p:cNvPr id="3088" name="Picture 16">
            <a:extLst>
              <a:ext uri="{FF2B5EF4-FFF2-40B4-BE49-F238E27FC236}">
                <a16:creationId xmlns:a16="http://schemas.microsoft.com/office/drawing/2014/main" id="{F72A8B7E-732E-4B0C-8588-1320247D45E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612868" y="5138128"/>
            <a:ext cx="1712492" cy="980793"/>
          </a:xfrm>
          <a:prstGeom prst="rect">
            <a:avLst/>
          </a:prstGeom>
          <a:noFill/>
          <a:extLst>
            <a:ext uri="{909E8E84-426E-40DD-AFC4-6F175D3DCCD1}">
              <a14:hiddenFill xmlns:a14="http://schemas.microsoft.com/office/drawing/2010/main">
                <a:solidFill>
                  <a:srgbClr val="FFFFFF"/>
                </a:solidFill>
              </a14:hiddenFill>
            </a:ext>
          </a:extLst>
        </p:spPr>
      </p:pic>
      <p:pic>
        <p:nvPicPr>
          <p:cNvPr id="3089" name="Picture 17">
            <a:extLst>
              <a:ext uri="{FF2B5EF4-FFF2-40B4-BE49-F238E27FC236}">
                <a16:creationId xmlns:a16="http://schemas.microsoft.com/office/drawing/2014/main" id="{D3BB906B-B65F-4A67-98C4-862449CD2D4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326475" y="4205724"/>
            <a:ext cx="980791" cy="996361"/>
          </a:xfrm>
          <a:prstGeom prst="rect">
            <a:avLst/>
          </a:prstGeom>
          <a:noFill/>
          <a:extLst>
            <a:ext uri="{909E8E84-426E-40DD-AFC4-6F175D3DCCD1}">
              <a14:hiddenFill xmlns:a14="http://schemas.microsoft.com/office/drawing/2010/main">
                <a:solidFill>
                  <a:srgbClr val="FFFFFF"/>
                </a:solidFill>
              </a14:hiddenFill>
            </a:ext>
          </a:extLst>
        </p:spPr>
      </p:pic>
      <p:pic>
        <p:nvPicPr>
          <p:cNvPr id="3093" name="Picture 21">
            <a:extLst>
              <a:ext uri="{FF2B5EF4-FFF2-40B4-BE49-F238E27FC236}">
                <a16:creationId xmlns:a16="http://schemas.microsoft.com/office/drawing/2014/main" id="{9FDAEF24-BA7D-4E72-B3BE-2D955FC524C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75027" y="4966879"/>
            <a:ext cx="1307721" cy="1323291"/>
          </a:xfrm>
          <a:prstGeom prst="rect">
            <a:avLst/>
          </a:prstGeom>
          <a:noFill/>
          <a:extLst>
            <a:ext uri="{909E8E84-426E-40DD-AFC4-6F175D3DCCD1}">
              <a14:hiddenFill xmlns:a14="http://schemas.microsoft.com/office/drawing/2010/main">
                <a:solidFill>
                  <a:srgbClr val="FFFFFF"/>
                </a:solidFill>
              </a14:hiddenFill>
            </a:ext>
          </a:extLst>
        </p:spPr>
      </p:pic>
      <p:pic>
        <p:nvPicPr>
          <p:cNvPr id="3096" name="Picture 24">
            <a:extLst>
              <a:ext uri="{FF2B5EF4-FFF2-40B4-BE49-F238E27FC236}">
                <a16:creationId xmlns:a16="http://schemas.microsoft.com/office/drawing/2014/main" id="{23C29E29-B331-4CDA-8190-E3995C6D8DA8}"/>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026318" y="2587513"/>
            <a:ext cx="856246" cy="871816"/>
          </a:xfrm>
          <a:prstGeom prst="rect">
            <a:avLst/>
          </a:prstGeom>
          <a:noFill/>
          <a:extLst>
            <a:ext uri="{909E8E84-426E-40DD-AFC4-6F175D3DCCD1}">
              <a14:hiddenFill xmlns:a14="http://schemas.microsoft.com/office/drawing/2010/main">
                <a:solidFill>
                  <a:srgbClr val="FFFFFF"/>
                </a:solidFill>
              </a14:hiddenFill>
            </a:ext>
          </a:extLst>
        </p:spPr>
      </p:pic>
      <p:pic>
        <p:nvPicPr>
          <p:cNvPr id="3098" name="Picture 26">
            <a:extLst>
              <a:ext uri="{FF2B5EF4-FFF2-40B4-BE49-F238E27FC236}">
                <a16:creationId xmlns:a16="http://schemas.microsoft.com/office/drawing/2014/main" id="{7DBDD973-78E3-47C6-8AA8-44941886C608}"/>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987257" y="1672638"/>
            <a:ext cx="1074200" cy="1089770"/>
          </a:xfrm>
          <a:prstGeom prst="rect">
            <a:avLst/>
          </a:prstGeom>
          <a:noFill/>
          <a:extLst>
            <a:ext uri="{909E8E84-426E-40DD-AFC4-6F175D3DCCD1}">
              <a14:hiddenFill xmlns:a14="http://schemas.microsoft.com/office/drawing/2010/main">
                <a:solidFill>
                  <a:srgbClr val="FFFFFF"/>
                </a:solidFill>
              </a14:hiddenFill>
            </a:ext>
          </a:extLst>
        </p:spPr>
      </p:pic>
      <p:pic>
        <p:nvPicPr>
          <p:cNvPr id="21" name="Grafik 20" descr="Ein Bild, das Text, Schild, Geschirr enthält.&#10;&#10;Automatisch generierte Beschreibung">
            <a:extLst>
              <a:ext uri="{FF2B5EF4-FFF2-40B4-BE49-F238E27FC236}">
                <a16:creationId xmlns:a16="http://schemas.microsoft.com/office/drawing/2014/main" id="{B1652846-1C76-48F1-9096-F77A41D04474}"/>
              </a:ext>
            </a:extLst>
          </p:cNvPr>
          <p:cNvPicPr>
            <a:picLocks noChangeAspect="1"/>
          </p:cNvPicPr>
          <p:nvPr/>
        </p:nvPicPr>
        <p:blipFill>
          <a:blip r:embed="rId13"/>
          <a:stretch>
            <a:fillRect/>
          </a:stretch>
        </p:blipFill>
        <p:spPr>
          <a:xfrm>
            <a:off x="8971279" y="342110"/>
            <a:ext cx="2184401" cy="855557"/>
          </a:xfrm>
          <a:prstGeom prst="rect">
            <a:avLst/>
          </a:prstGeom>
        </p:spPr>
      </p:pic>
      <p:pic>
        <p:nvPicPr>
          <p:cNvPr id="20" name="Grafik 19">
            <a:extLst>
              <a:ext uri="{FF2B5EF4-FFF2-40B4-BE49-F238E27FC236}">
                <a16:creationId xmlns:a16="http://schemas.microsoft.com/office/drawing/2014/main" id="{00278130-6A13-4C98-8848-0032F0E95D5B}"/>
              </a:ext>
            </a:extLst>
          </p:cNvPr>
          <p:cNvPicPr>
            <a:picLocks noChangeAspect="1"/>
          </p:cNvPicPr>
          <p:nvPr/>
        </p:nvPicPr>
        <p:blipFill>
          <a:blip r:embed="rId14"/>
          <a:stretch>
            <a:fillRect/>
          </a:stretch>
        </p:blipFill>
        <p:spPr>
          <a:xfrm>
            <a:off x="5949642" y="3301750"/>
            <a:ext cx="2124224" cy="1194875"/>
          </a:xfrm>
          <a:prstGeom prst="rect">
            <a:avLst/>
          </a:prstGeom>
        </p:spPr>
      </p:pic>
      <p:pic>
        <p:nvPicPr>
          <p:cNvPr id="22" name="Grafik 21">
            <a:extLst>
              <a:ext uri="{FF2B5EF4-FFF2-40B4-BE49-F238E27FC236}">
                <a16:creationId xmlns:a16="http://schemas.microsoft.com/office/drawing/2014/main" id="{AB203166-E2F2-45EB-A292-23761997F2CB}"/>
              </a:ext>
            </a:extLst>
          </p:cNvPr>
          <p:cNvPicPr>
            <a:picLocks noChangeAspect="1"/>
          </p:cNvPicPr>
          <p:nvPr/>
        </p:nvPicPr>
        <p:blipFill>
          <a:blip r:embed="rId15"/>
          <a:stretch>
            <a:fillRect/>
          </a:stretch>
        </p:blipFill>
        <p:spPr>
          <a:xfrm>
            <a:off x="210833" y="3357231"/>
            <a:ext cx="1741015" cy="951754"/>
          </a:xfrm>
          <a:prstGeom prst="rect">
            <a:avLst/>
          </a:prstGeom>
        </p:spPr>
      </p:pic>
      <p:pic>
        <p:nvPicPr>
          <p:cNvPr id="23" name="Grafik 22" descr="Ein Bild, das Text, Uhr, Messanzeige enthält.&#10;&#10;Automatisch generierte Beschreibung">
            <a:extLst>
              <a:ext uri="{FF2B5EF4-FFF2-40B4-BE49-F238E27FC236}">
                <a16:creationId xmlns:a16="http://schemas.microsoft.com/office/drawing/2014/main" id="{880C27AB-A266-4D16-B6CE-B608468EFA60}"/>
              </a:ext>
            </a:extLst>
          </p:cNvPr>
          <p:cNvPicPr>
            <a:picLocks noChangeAspect="1"/>
          </p:cNvPicPr>
          <p:nvPr/>
        </p:nvPicPr>
        <p:blipFill>
          <a:blip r:embed="rId16"/>
          <a:stretch>
            <a:fillRect/>
          </a:stretch>
        </p:blipFill>
        <p:spPr>
          <a:xfrm>
            <a:off x="9038854" y="4454307"/>
            <a:ext cx="2042161" cy="499195"/>
          </a:xfrm>
          <a:prstGeom prst="rect">
            <a:avLst/>
          </a:prstGeom>
        </p:spPr>
      </p:pic>
      <p:pic>
        <p:nvPicPr>
          <p:cNvPr id="6" name="Grafik 5">
            <a:extLst>
              <a:ext uri="{FF2B5EF4-FFF2-40B4-BE49-F238E27FC236}">
                <a16:creationId xmlns:a16="http://schemas.microsoft.com/office/drawing/2014/main" id="{E801FD9D-36B2-4E40-B027-4CB85035AA9C}"/>
              </a:ext>
            </a:extLst>
          </p:cNvPr>
          <p:cNvPicPr>
            <a:picLocks noChangeAspect="1"/>
          </p:cNvPicPr>
          <p:nvPr/>
        </p:nvPicPr>
        <p:blipFill>
          <a:blip r:embed="rId17"/>
          <a:stretch>
            <a:fillRect/>
          </a:stretch>
        </p:blipFill>
        <p:spPr>
          <a:xfrm>
            <a:off x="8177057" y="1896830"/>
            <a:ext cx="592386" cy="641387"/>
          </a:xfrm>
          <a:prstGeom prst="rect">
            <a:avLst/>
          </a:prstGeom>
        </p:spPr>
      </p:pic>
      <p:pic>
        <p:nvPicPr>
          <p:cNvPr id="8" name="Grafik 7">
            <a:extLst>
              <a:ext uri="{FF2B5EF4-FFF2-40B4-BE49-F238E27FC236}">
                <a16:creationId xmlns:a16="http://schemas.microsoft.com/office/drawing/2014/main" id="{183685A2-5DC3-47D9-9FE3-49DCA1C005FB}"/>
              </a:ext>
            </a:extLst>
          </p:cNvPr>
          <p:cNvPicPr>
            <a:picLocks noChangeAspect="1"/>
          </p:cNvPicPr>
          <p:nvPr/>
        </p:nvPicPr>
        <p:blipFill>
          <a:blip r:embed="rId18"/>
          <a:stretch>
            <a:fillRect/>
          </a:stretch>
        </p:blipFill>
        <p:spPr>
          <a:xfrm>
            <a:off x="5211183" y="4289972"/>
            <a:ext cx="827865" cy="827865"/>
          </a:xfrm>
          <a:prstGeom prst="rect">
            <a:avLst/>
          </a:prstGeom>
        </p:spPr>
      </p:pic>
      <p:pic>
        <p:nvPicPr>
          <p:cNvPr id="24" name="Grafik 23">
            <a:extLst>
              <a:ext uri="{FF2B5EF4-FFF2-40B4-BE49-F238E27FC236}">
                <a16:creationId xmlns:a16="http://schemas.microsoft.com/office/drawing/2014/main" id="{74157A46-D0ED-4A48-A468-6BE44B498445}"/>
              </a:ext>
            </a:extLst>
          </p:cNvPr>
          <p:cNvPicPr>
            <a:picLocks noChangeAspect="1"/>
          </p:cNvPicPr>
          <p:nvPr/>
        </p:nvPicPr>
        <p:blipFill>
          <a:blip r:embed="rId19"/>
          <a:stretch>
            <a:fillRect/>
          </a:stretch>
        </p:blipFill>
        <p:spPr>
          <a:xfrm>
            <a:off x="4565095" y="5138128"/>
            <a:ext cx="2979651" cy="980793"/>
          </a:xfrm>
          <a:prstGeom prst="rect">
            <a:avLst/>
          </a:prstGeom>
        </p:spPr>
      </p:pic>
      <p:pic>
        <p:nvPicPr>
          <p:cNvPr id="26" name="Grafik 25" descr="Ein Bild, das Text, drinnen, dunkel enthält.&#10;&#10;Automatisch generierte Beschreibung">
            <a:extLst>
              <a:ext uri="{FF2B5EF4-FFF2-40B4-BE49-F238E27FC236}">
                <a16:creationId xmlns:a16="http://schemas.microsoft.com/office/drawing/2014/main" id="{335E88DA-64F5-4BCD-AD7E-4709B2A07350}"/>
              </a:ext>
            </a:extLst>
          </p:cNvPr>
          <p:cNvPicPr>
            <a:picLocks noChangeAspect="1"/>
          </p:cNvPicPr>
          <p:nvPr/>
        </p:nvPicPr>
        <p:blipFill>
          <a:blip r:embed="rId20"/>
          <a:stretch>
            <a:fillRect/>
          </a:stretch>
        </p:blipFill>
        <p:spPr>
          <a:xfrm>
            <a:off x="4595595" y="2419781"/>
            <a:ext cx="1918982" cy="1277382"/>
          </a:xfrm>
          <a:prstGeom prst="rect">
            <a:avLst/>
          </a:prstGeom>
        </p:spPr>
      </p:pic>
      <p:pic>
        <p:nvPicPr>
          <p:cNvPr id="27" name="Grafik 26">
            <a:extLst>
              <a:ext uri="{FF2B5EF4-FFF2-40B4-BE49-F238E27FC236}">
                <a16:creationId xmlns:a16="http://schemas.microsoft.com/office/drawing/2014/main" id="{77138097-FEBD-4AE6-BF7E-2E57C5575FCB}"/>
              </a:ext>
            </a:extLst>
          </p:cNvPr>
          <p:cNvPicPr>
            <a:picLocks noChangeAspect="1"/>
          </p:cNvPicPr>
          <p:nvPr/>
        </p:nvPicPr>
        <p:blipFill>
          <a:blip r:embed="rId21"/>
          <a:stretch>
            <a:fillRect/>
          </a:stretch>
        </p:blipFill>
        <p:spPr>
          <a:xfrm>
            <a:off x="9115640" y="2350290"/>
            <a:ext cx="2058838" cy="1372559"/>
          </a:xfrm>
          <a:prstGeom prst="rect">
            <a:avLst/>
          </a:prstGeom>
        </p:spPr>
      </p:pic>
      <p:pic>
        <p:nvPicPr>
          <p:cNvPr id="28" name="Grafik 27">
            <a:extLst>
              <a:ext uri="{FF2B5EF4-FFF2-40B4-BE49-F238E27FC236}">
                <a16:creationId xmlns:a16="http://schemas.microsoft.com/office/drawing/2014/main" id="{FDB8DAB5-0016-431A-BDD8-EC9FEAA8C07F}"/>
              </a:ext>
            </a:extLst>
          </p:cNvPr>
          <p:cNvPicPr>
            <a:picLocks noChangeAspect="1"/>
          </p:cNvPicPr>
          <p:nvPr/>
        </p:nvPicPr>
        <p:blipFill>
          <a:blip r:embed="rId22"/>
          <a:stretch>
            <a:fillRect/>
          </a:stretch>
        </p:blipFill>
        <p:spPr>
          <a:xfrm>
            <a:off x="1099673" y="4400820"/>
            <a:ext cx="4365171" cy="2455409"/>
          </a:xfrm>
          <a:prstGeom prst="rect">
            <a:avLst/>
          </a:prstGeom>
        </p:spPr>
      </p:pic>
      <p:pic>
        <p:nvPicPr>
          <p:cNvPr id="29" name="Grafik 28" descr="Ein Bild, das Text enthält.&#10;&#10;Automatisch generierte Beschreibung">
            <a:extLst>
              <a:ext uri="{FF2B5EF4-FFF2-40B4-BE49-F238E27FC236}">
                <a16:creationId xmlns:a16="http://schemas.microsoft.com/office/drawing/2014/main" id="{C1EBAE24-FB4D-498A-93F5-9C2F19DA31FF}"/>
              </a:ext>
            </a:extLst>
          </p:cNvPr>
          <p:cNvPicPr>
            <a:picLocks noChangeAspect="1"/>
          </p:cNvPicPr>
          <p:nvPr/>
        </p:nvPicPr>
        <p:blipFill>
          <a:blip r:embed="rId23"/>
          <a:stretch>
            <a:fillRect/>
          </a:stretch>
        </p:blipFill>
        <p:spPr>
          <a:xfrm>
            <a:off x="5829249" y="1721872"/>
            <a:ext cx="2444750" cy="991303"/>
          </a:xfrm>
          <a:prstGeom prst="rect">
            <a:avLst/>
          </a:prstGeom>
        </p:spPr>
      </p:pic>
      <p:pic>
        <p:nvPicPr>
          <p:cNvPr id="30" name="Grafik 29">
            <a:extLst>
              <a:ext uri="{FF2B5EF4-FFF2-40B4-BE49-F238E27FC236}">
                <a16:creationId xmlns:a16="http://schemas.microsoft.com/office/drawing/2014/main" id="{DD4AF1C8-29CE-45FB-849A-A4B57CEFF8CE}"/>
              </a:ext>
            </a:extLst>
          </p:cNvPr>
          <p:cNvPicPr>
            <a:picLocks noChangeAspect="1"/>
          </p:cNvPicPr>
          <p:nvPr/>
        </p:nvPicPr>
        <p:blipFill>
          <a:blip r:embed="rId24"/>
          <a:stretch>
            <a:fillRect/>
          </a:stretch>
        </p:blipFill>
        <p:spPr>
          <a:xfrm>
            <a:off x="7752983" y="5312116"/>
            <a:ext cx="1881544" cy="632816"/>
          </a:xfrm>
          <a:prstGeom prst="rect">
            <a:avLst/>
          </a:prstGeom>
        </p:spPr>
      </p:pic>
      <p:pic>
        <p:nvPicPr>
          <p:cNvPr id="31" name="Grafik 30">
            <a:extLst>
              <a:ext uri="{FF2B5EF4-FFF2-40B4-BE49-F238E27FC236}">
                <a16:creationId xmlns:a16="http://schemas.microsoft.com/office/drawing/2014/main" id="{3683C14C-26D6-42D3-95D4-726159965F25}"/>
              </a:ext>
            </a:extLst>
          </p:cNvPr>
          <p:cNvPicPr>
            <a:picLocks noChangeAspect="1"/>
          </p:cNvPicPr>
          <p:nvPr/>
        </p:nvPicPr>
        <p:blipFill>
          <a:blip r:embed="rId25"/>
          <a:stretch>
            <a:fillRect/>
          </a:stretch>
        </p:blipFill>
        <p:spPr>
          <a:xfrm>
            <a:off x="8958251" y="2002269"/>
            <a:ext cx="2124224" cy="430509"/>
          </a:xfrm>
          <a:prstGeom prst="rect">
            <a:avLst/>
          </a:prstGeom>
        </p:spPr>
      </p:pic>
      <p:pic>
        <p:nvPicPr>
          <p:cNvPr id="32" name="Picture 10">
            <a:extLst>
              <a:ext uri="{FF2B5EF4-FFF2-40B4-BE49-F238E27FC236}">
                <a16:creationId xmlns:a16="http://schemas.microsoft.com/office/drawing/2014/main" id="{F74AEDDA-C5DB-4CE0-AC60-93E2D36AE504}"/>
              </a:ext>
            </a:extLst>
          </p:cNvPr>
          <p:cNvPicPr>
            <a:picLocks noChangeAspect="1" noChangeArrowheads="1"/>
          </p:cNvPicPr>
          <p:nvPr/>
        </p:nvPicPr>
        <p:blipFill rotWithShape="1">
          <a:blip r:embed="rId26">
            <a:extLst>
              <a:ext uri="{28A0092B-C50C-407E-A947-70E740481C1C}">
                <a14:useLocalDpi xmlns:a14="http://schemas.microsoft.com/office/drawing/2010/main" val="0"/>
              </a:ext>
            </a:extLst>
          </a:blip>
          <a:srcRect l="10088" t="22838" r="13692" b="27205"/>
          <a:stretch/>
        </p:blipFill>
        <p:spPr bwMode="auto">
          <a:xfrm>
            <a:off x="9010652" y="3612022"/>
            <a:ext cx="2070363" cy="568044"/>
          </a:xfrm>
          <a:prstGeom prst="rect">
            <a:avLst/>
          </a:prstGeom>
          <a:noFill/>
          <a:extLst>
            <a:ext uri="{909E8E84-426E-40DD-AFC4-6F175D3DCCD1}">
              <a14:hiddenFill xmlns:a14="http://schemas.microsoft.com/office/drawing/2010/main">
                <a:solidFill>
                  <a:srgbClr val="FFFFFF"/>
                </a:solidFill>
              </a14:hiddenFill>
            </a:ext>
          </a:extLst>
        </p:spPr>
      </p:pic>
      <p:pic>
        <p:nvPicPr>
          <p:cNvPr id="7" name="Grafik 6">
            <a:extLst>
              <a:ext uri="{FF2B5EF4-FFF2-40B4-BE49-F238E27FC236}">
                <a16:creationId xmlns:a16="http://schemas.microsoft.com/office/drawing/2014/main" id="{A55850A9-4D08-40D3-BE1B-EC8002332372}"/>
              </a:ext>
            </a:extLst>
          </p:cNvPr>
          <p:cNvPicPr>
            <a:picLocks noChangeAspect="1"/>
          </p:cNvPicPr>
          <p:nvPr/>
        </p:nvPicPr>
        <p:blipFill>
          <a:blip r:embed="rId27"/>
          <a:stretch>
            <a:fillRect/>
          </a:stretch>
        </p:blipFill>
        <p:spPr>
          <a:xfrm>
            <a:off x="6942965" y="4107918"/>
            <a:ext cx="1191973" cy="1191973"/>
          </a:xfrm>
          <a:prstGeom prst="rect">
            <a:avLst/>
          </a:prstGeom>
        </p:spPr>
      </p:pic>
      <p:pic>
        <p:nvPicPr>
          <p:cNvPr id="10" name="Grafik 9">
            <a:extLst>
              <a:ext uri="{FF2B5EF4-FFF2-40B4-BE49-F238E27FC236}">
                <a16:creationId xmlns:a16="http://schemas.microsoft.com/office/drawing/2014/main" id="{CA29AE2B-3A81-4E25-9A14-7D592817984B}"/>
              </a:ext>
            </a:extLst>
          </p:cNvPr>
          <p:cNvPicPr>
            <a:picLocks noChangeAspect="1"/>
          </p:cNvPicPr>
          <p:nvPr/>
        </p:nvPicPr>
        <p:blipFill>
          <a:blip r:embed="rId28"/>
          <a:stretch>
            <a:fillRect/>
          </a:stretch>
        </p:blipFill>
        <p:spPr>
          <a:xfrm>
            <a:off x="7227608" y="2774088"/>
            <a:ext cx="1175002" cy="476659"/>
          </a:xfrm>
          <a:prstGeom prst="rect">
            <a:avLst/>
          </a:prstGeom>
        </p:spPr>
      </p:pic>
      <p:pic>
        <p:nvPicPr>
          <p:cNvPr id="12" name="Grafik 11">
            <a:extLst>
              <a:ext uri="{FF2B5EF4-FFF2-40B4-BE49-F238E27FC236}">
                <a16:creationId xmlns:a16="http://schemas.microsoft.com/office/drawing/2014/main" id="{08C621FC-DC50-4B73-A9EB-23E1EA12C64D}"/>
              </a:ext>
            </a:extLst>
          </p:cNvPr>
          <p:cNvPicPr>
            <a:picLocks noChangeAspect="1"/>
          </p:cNvPicPr>
          <p:nvPr/>
        </p:nvPicPr>
        <p:blipFill>
          <a:blip r:embed="rId29"/>
          <a:stretch>
            <a:fillRect/>
          </a:stretch>
        </p:blipFill>
        <p:spPr>
          <a:xfrm>
            <a:off x="397164" y="2865877"/>
            <a:ext cx="1916123" cy="339313"/>
          </a:xfrm>
          <a:prstGeom prst="rect">
            <a:avLst/>
          </a:prstGeom>
        </p:spPr>
      </p:pic>
      <p:pic>
        <p:nvPicPr>
          <p:cNvPr id="33" name="Grafik 32">
            <a:extLst>
              <a:ext uri="{FF2B5EF4-FFF2-40B4-BE49-F238E27FC236}">
                <a16:creationId xmlns:a16="http://schemas.microsoft.com/office/drawing/2014/main" id="{2AF8F179-2BBF-4CC0-8BD8-BD7CC7162137}"/>
              </a:ext>
            </a:extLst>
          </p:cNvPr>
          <p:cNvPicPr>
            <a:picLocks noChangeAspect="1"/>
          </p:cNvPicPr>
          <p:nvPr/>
        </p:nvPicPr>
        <p:blipFill>
          <a:blip r:embed="rId30"/>
          <a:stretch>
            <a:fillRect/>
          </a:stretch>
        </p:blipFill>
        <p:spPr>
          <a:xfrm>
            <a:off x="375027" y="4465574"/>
            <a:ext cx="2047531" cy="476659"/>
          </a:xfrm>
          <a:prstGeom prst="rect">
            <a:avLst/>
          </a:prstGeom>
        </p:spPr>
      </p:pic>
      <p:pic>
        <p:nvPicPr>
          <p:cNvPr id="34" name="Grafik 33" descr="Ein Bild, das Text enthält.&#10;&#10;Automatisch generierte Beschreibung">
            <a:extLst>
              <a:ext uri="{FF2B5EF4-FFF2-40B4-BE49-F238E27FC236}">
                <a16:creationId xmlns:a16="http://schemas.microsoft.com/office/drawing/2014/main" id="{353AFCB8-FB38-4AAE-939F-016AB8747C08}"/>
              </a:ext>
            </a:extLst>
          </p:cNvPr>
          <p:cNvPicPr>
            <a:picLocks noChangeAspect="1"/>
          </p:cNvPicPr>
          <p:nvPr/>
        </p:nvPicPr>
        <p:blipFill>
          <a:blip r:embed="rId31"/>
          <a:stretch>
            <a:fillRect/>
          </a:stretch>
        </p:blipFill>
        <p:spPr>
          <a:xfrm>
            <a:off x="2888633" y="3504459"/>
            <a:ext cx="2124224" cy="737522"/>
          </a:xfrm>
          <a:prstGeom prst="rect">
            <a:avLst/>
          </a:prstGeom>
        </p:spPr>
      </p:pic>
      <p:pic>
        <p:nvPicPr>
          <p:cNvPr id="35" name="Grafik 34" descr="Ein Bild, das Text enthält.&#10;&#10;Automatisch generierte Beschreibung">
            <a:extLst>
              <a:ext uri="{FF2B5EF4-FFF2-40B4-BE49-F238E27FC236}">
                <a16:creationId xmlns:a16="http://schemas.microsoft.com/office/drawing/2014/main" id="{DA725A87-73F0-42D8-ABE3-59F5A5FF5549}"/>
              </a:ext>
            </a:extLst>
          </p:cNvPr>
          <p:cNvPicPr>
            <a:picLocks noChangeAspect="1"/>
          </p:cNvPicPr>
          <p:nvPr/>
        </p:nvPicPr>
        <p:blipFill>
          <a:blip r:embed="rId32"/>
          <a:stretch>
            <a:fillRect/>
          </a:stretch>
        </p:blipFill>
        <p:spPr>
          <a:xfrm>
            <a:off x="397164" y="1955643"/>
            <a:ext cx="1986663" cy="523760"/>
          </a:xfrm>
          <a:prstGeom prst="rect">
            <a:avLst/>
          </a:prstGeom>
        </p:spPr>
      </p:pic>
      <p:pic>
        <p:nvPicPr>
          <p:cNvPr id="36" name="Grafik 35">
            <a:extLst>
              <a:ext uri="{FF2B5EF4-FFF2-40B4-BE49-F238E27FC236}">
                <a16:creationId xmlns:a16="http://schemas.microsoft.com/office/drawing/2014/main" id="{E43EAA71-6EA0-43FE-8AEC-8F75706271CC}"/>
              </a:ext>
            </a:extLst>
          </p:cNvPr>
          <p:cNvPicPr>
            <a:picLocks noChangeAspect="1"/>
          </p:cNvPicPr>
          <p:nvPr/>
        </p:nvPicPr>
        <p:blipFill>
          <a:blip r:embed="rId33"/>
          <a:stretch>
            <a:fillRect/>
          </a:stretch>
        </p:blipFill>
        <p:spPr>
          <a:xfrm>
            <a:off x="2648835" y="1974018"/>
            <a:ext cx="2233423" cy="487010"/>
          </a:xfrm>
          <a:prstGeom prst="rect">
            <a:avLst/>
          </a:prstGeom>
        </p:spPr>
      </p:pic>
    </p:spTree>
    <p:extLst>
      <p:ext uri="{BB962C8B-B14F-4D97-AF65-F5344CB8AC3E}">
        <p14:creationId xmlns:p14="http://schemas.microsoft.com/office/powerpoint/2010/main" val="16091247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7000" b="-17000"/>
          </a:stretch>
        </a:blipFill>
        <a:effectLst/>
      </p:bgPr>
    </p:bg>
    <p:spTree>
      <p:nvGrpSpPr>
        <p:cNvPr id="1" name=""/>
        <p:cNvGrpSpPr/>
        <p:nvPr/>
      </p:nvGrpSpPr>
      <p:grpSpPr>
        <a:xfrm>
          <a:off x="0" y="0"/>
          <a:ext cx="0" cy="0"/>
          <a:chOff x="0" y="0"/>
          <a:chExt cx="0" cy="0"/>
        </a:xfrm>
      </p:grpSpPr>
      <p:sp>
        <p:nvSpPr>
          <p:cNvPr id="8" name="Teilkreis 7">
            <a:extLst>
              <a:ext uri="{FF2B5EF4-FFF2-40B4-BE49-F238E27FC236}">
                <a16:creationId xmlns:a16="http://schemas.microsoft.com/office/drawing/2014/main" id="{B810BB31-B7CC-4610-AFD3-9F1C097F5B46}"/>
              </a:ext>
            </a:extLst>
          </p:cNvPr>
          <p:cNvSpPr/>
          <p:nvPr/>
        </p:nvSpPr>
        <p:spPr>
          <a:xfrm rot="16010546" flipV="1">
            <a:off x="300986" y="1347006"/>
            <a:ext cx="11364896" cy="12825505"/>
          </a:xfrm>
          <a:prstGeom prst="pie">
            <a:avLst>
              <a:gd name="adj1" fmla="val 16189060"/>
              <a:gd name="adj2" fmla="val 5412176"/>
            </a:avLst>
          </a:prstGeom>
          <a:solidFill>
            <a:srgbClr val="FFFFFF">
              <a:alpha val="8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aphicFrame>
        <p:nvGraphicFramePr>
          <p:cNvPr id="45" name="Objekt 44" hidden="1">
            <a:extLst>
              <a:ext uri="{FF2B5EF4-FFF2-40B4-BE49-F238E27FC236}">
                <a16:creationId xmlns:a16="http://schemas.microsoft.com/office/drawing/2014/main" id="{249ACC2C-4245-439C-935F-45259A18C20A}"/>
              </a:ext>
            </a:extLst>
          </p:cNvPr>
          <p:cNvGraphicFramePr>
            <a:graphicFrameLocks noChangeAspect="1"/>
          </p:cNvGraphicFramePr>
          <p:nvPr>
            <p:custDataLst>
              <p:tags r:id="rId1"/>
            </p:custDataLst>
            <p:extLst>
              <p:ext uri="{D42A27DB-BD31-4B8C-83A1-F6EECF244321}">
                <p14:modId xmlns:p14="http://schemas.microsoft.com/office/powerpoint/2010/main" val="252211046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592" imgH="595" progId="TCLayout.ActiveDocument.1">
                  <p:embed/>
                </p:oleObj>
              </mc:Choice>
              <mc:Fallback>
                <p:oleObj name="think-cell Folie" r:id="rId4" imgW="592" imgH="595" progId="TCLayout.ActiveDocument.1">
                  <p:embed/>
                  <p:pic>
                    <p:nvPicPr>
                      <p:cNvPr id="45" name="Objekt 44" hidden="1">
                        <a:extLst>
                          <a:ext uri="{FF2B5EF4-FFF2-40B4-BE49-F238E27FC236}">
                            <a16:creationId xmlns:a16="http://schemas.microsoft.com/office/drawing/2014/main" id="{249ACC2C-4245-439C-935F-45259A18C20A}"/>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6" name="Grafik 5" descr="Ein Bild, das Text, Schild, Geschirr enthält.&#10;&#10;Automatisch generierte Beschreibung">
            <a:extLst>
              <a:ext uri="{FF2B5EF4-FFF2-40B4-BE49-F238E27FC236}">
                <a16:creationId xmlns:a16="http://schemas.microsoft.com/office/drawing/2014/main" id="{2959DBD4-ADF9-460B-B8FD-37C84185BA2A}"/>
              </a:ext>
            </a:extLst>
          </p:cNvPr>
          <p:cNvPicPr>
            <a:picLocks noChangeAspect="1"/>
          </p:cNvPicPr>
          <p:nvPr/>
        </p:nvPicPr>
        <p:blipFill>
          <a:blip r:embed="rId6"/>
          <a:stretch>
            <a:fillRect/>
          </a:stretch>
        </p:blipFill>
        <p:spPr>
          <a:xfrm>
            <a:off x="2570479" y="2844110"/>
            <a:ext cx="6305286" cy="2469570"/>
          </a:xfrm>
          <a:prstGeom prst="rect">
            <a:avLst/>
          </a:prstGeom>
        </p:spPr>
      </p:pic>
    </p:spTree>
    <p:extLst>
      <p:ext uri="{BB962C8B-B14F-4D97-AF65-F5344CB8AC3E}">
        <p14:creationId xmlns:p14="http://schemas.microsoft.com/office/powerpoint/2010/main" val="39799899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Grafik 16">
            <a:extLst>
              <a:ext uri="{FF2B5EF4-FFF2-40B4-BE49-F238E27FC236}">
                <a16:creationId xmlns:a16="http://schemas.microsoft.com/office/drawing/2014/main" id="{4944B7B5-45BD-4D74-BD11-E9B5ECEE242D}"/>
              </a:ext>
            </a:extLst>
          </p:cNvPr>
          <p:cNvPicPr>
            <a:picLocks noChangeAspect="1"/>
          </p:cNvPicPr>
          <p:nvPr/>
        </p:nvPicPr>
        <p:blipFill>
          <a:blip r:embed="rId4">
            <a:alphaModFix amt="20000"/>
            <a:duotone>
              <a:schemeClr val="accent6">
                <a:shade val="45000"/>
                <a:satMod val="135000"/>
              </a:schemeClr>
              <a:prstClr val="white"/>
            </a:duotone>
          </a:blip>
          <a:stretch>
            <a:fillRect/>
          </a:stretch>
        </p:blipFill>
        <p:spPr>
          <a:xfrm>
            <a:off x="-203897" y="1246818"/>
            <a:ext cx="11929867" cy="5232399"/>
          </a:xfrm>
          <a:prstGeom prst="rect">
            <a:avLst/>
          </a:prstGeom>
        </p:spPr>
      </p:pic>
      <p:sp>
        <p:nvSpPr>
          <p:cNvPr id="9" name="Teilkreis 8">
            <a:extLst>
              <a:ext uri="{FF2B5EF4-FFF2-40B4-BE49-F238E27FC236}">
                <a16:creationId xmlns:a16="http://schemas.microsoft.com/office/drawing/2014/main" id="{0BF94168-C404-421B-979C-B0F9361653D9}"/>
              </a:ext>
            </a:extLst>
          </p:cNvPr>
          <p:cNvSpPr/>
          <p:nvPr/>
        </p:nvSpPr>
        <p:spPr>
          <a:xfrm rot="10800000" flipH="1" flipV="1">
            <a:off x="-7787914" y="-2274564"/>
            <a:ext cx="15575827" cy="4549128"/>
          </a:xfrm>
          <a:prstGeom prst="pie">
            <a:avLst>
              <a:gd name="adj1" fmla="val 21583531"/>
              <a:gd name="adj2" fmla="val 5412176"/>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aphicFrame>
        <p:nvGraphicFramePr>
          <p:cNvPr id="5" name="Objekt 4" hidden="1">
            <a:extLst>
              <a:ext uri="{FF2B5EF4-FFF2-40B4-BE49-F238E27FC236}">
                <a16:creationId xmlns:a16="http://schemas.microsoft.com/office/drawing/2014/main" id="{24EAA83B-388C-42C7-9B96-60997077107C}"/>
              </a:ext>
            </a:extLst>
          </p:cNvPr>
          <p:cNvGraphicFramePr>
            <a:graphicFrameLocks noChangeAspect="1"/>
          </p:cNvGraphicFramePr>
          <p:nvPr>
            <p:custDataLst>
              <p:tags r:id="rId1"/>
            </p:custDataLst>
            <p:extLst>
              <p:ext uri="{D42A27DB-BD31-4B8C-83A1-F6EECF244321}">
                <p14:modId xmlns:p14="http://schemas.microsoft.com/office/powerpoint/2010/main" val="34993683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5" imgW="592" imgH="595" progId="TCLayout.ActiveDocument.1">
                  <p:embed/>
                </p:oleObj>
              </mc:Choice>
              <mc:Fallback>
                <p:oleObj name="think-cell Folie" r:id="rId5" imgW="592" imgH="595" progId="TCLayout.ActiveDocument.1">
                  <p:embed/>
                  <p:pic>
                    <p:nvPicPr>
                      <p:cNvPr id="5" name="Objekt 4" hidden="1">
                        <a:extLst>
                          <a:ext uri="{FF2B5EF4-FFF2-40B4-BE49-F238E27FC236}">
                            <a16:creationId xmlns:a16="http://schemas.microsoft.com/office/drawing/2014/main" id="{24EAA83B-388C-42C7-9B96-60997077107C}"/>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4" name="Rechteck 3" hidden="1">
            <a:extLst>
              <a:ext uri="{FF2B5EF4-FFF2-40B4-BE49-F238E27FC236}">
                <a16:creationId xmlns:a16="http://schemas.microsoft.com/office/drawing/2014/main" id="{F21FBA62-7C92-48CE-A159-19EB9B276E15}"/>
              </a:ext>
            </a:extLst>
          </p:cNvPr>
          <p:cNvSpPr/>
          <p:nvPr>
            <p:custDataLst>
              <p:tags r:id="rId2"/>
            </p:custDataLst>
          </p:nvPr>
        </p:nvSpPr>
        <p:spPr>
          <a:xfrm>
            <a:off x="0" y="0"/>
            <a:ext cx="158750" cy="15875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n-US" sz="2800" b="1">
              <a:latin typeface="FlexoSoft" panose="02000000000000000000" pitchFamily="2" charset="0"/>
              <a:cs typeface="Arial" panose="020B0604020202020204" pitchFamily="34" charset="0"/>
              <a:sym typeface="FlexoSoft" panose="02000000000000000000" pitchFamily="2" charset="0"/>
            </a:endParaRPr>
          </a:p>
        </p:txBody>
      </p:sp>
      <p:sp>
        <p:nvSpPr>
          <p:cNvPr id="2" name="Title 1">
            <a:extLst>
              <a:ext uri="{FF2B5EF4-FFF2-40B4-BE49-F238E27FC236}">
                <a16:creationId xmlns:a16="http://schemas.microsoft.com/office/drawing/2014/main" id="{2B73D7CB-E55B-ED4D-A567-274B625D4CEF}"/>
              </a:ext>
            </a:extLst>
          </p:cNvPr>
          <p:cNvSpPr>
            <a:spLocks noGrp="1"/>
          </p:cNvSpPr>
          <p:nvPr>
            <p:ph type="title"/>
          </p:nvPr>
        </p:nvSpPr>
        <p:spPr>
          <a:xfrm>
            <a:off x="483209" y="462302"/>
            <a:ext cx="7428612" cy="784516"/>
          </a:xfrm>
        </p:spPr>
        <p:txBody>
          <a:bodyPr vert="horz"/>
          <a:lstStyle/>
          <a:p>
            <a:r>
              <a:rPr lang="de-DE" sz="3200" err="1">
                <a:solidFill>
                  <a:schemeClr val="bg1"/>
                </a:solidFill>
                <a:latin typeface="FlexoSoft DemiBold" panose="02000000000000000000" pitchFamily="2" charset="0"/>
              </a:rPr>
              <a:t>Enable</a:t>
            </a:r>
            <a:r>
              <a:rPr lang="de-DE" sz="3200">
                <a:solidFill>
                  <a:schemeClr val="bg1"/>
                </a:solidFill>
                <a:latin typeface="FlexoSoft DemiBold" panose="02000000000000000000" pitchFamily="2" charset="0"/>
              </a:rPr>
              <a:t> </a:t>
            </a:r>
            <a:r>
              <a:rPr lang="de-DE" sz="3200" err="1">
                <a:solidFill>
                  <a:schemeClr val="bg1"/>
                </a:solidFill>
                <a:latin typeface="FlexoSoft DemiBold" panose="02000000000000000000" pitchFamily="2" charset="0"/>
              </a:rPr>
              <a:t>seamless</a:t>
            </a:r>
            <a:r>
              <a:rPr lang="de-DE" sz="3200">
                <a:solidFill>
                  <a:schemeClr val="bg1"/>
                </a:solidFill>
                <a:latin typeface="FlexoSoft DemiBold" panose="02000000000000000000" pitchFamily="2" charset="0"/>
              </a:rPr>
              <a:t> </a:t>
            </a:r>
            <a:r>
              <a:rPr lang="de-DE" sz="3200" err="1">
                <a:solidFill>
                  <a:schemeClr val="bg1"/>
                </a:solidFill>
                <a:latin typeface="FlexoSoft DemiBold" panose="02000000000000000000" pitchFamily="2" charset="0"/>
              </a:rPr>
              <a:t>access</a:t>
            </a:r>
            <a:r>
              <a:rPr lang="de-DE" sz="3200">
                <a:solidFill>
                  <a:schemeClr val="bg1"/>
                </a:solidFill>
                <a:latin typeface="FlexoSoft DemiBold" panose="02000000000000000000" pitchFamily="2" charset="0"/>
              </a:rPr>
              <a:t> </a:t>
            </a:r>
            <a:r>
              <a:rPr lang="de-DE" sz="3200" err="1">
                <a:solidFill>
                  <a:schemeClr val="bg1"/>
                </a:solidFill>
                <a:latin typeface="FlexoSoft DemiBold" panose="02000000000000000000" pitchFamily="2" charset="0"/>
              </a:rPr>
              <a:t>to</a:t>
            </a:r>
            <a:br>
              <a:rPr lang="de-DE" sz="3200">
                <a:solidFill>
                  <a:schemeClr val="bg1"/>
                </a:solidFill>
                <a:latin typeface="FlexoSoft DemiBold" panose="02000000000000000000" pitchFamily="2" charset="0"/>
              </a:rPr>
            </a:br>
            <a:r>
              <a:rPr lang="de-DE" sz="3200">
                <a:solidFill>
                  <a:schemeClr val="bg1"/>
                </a:solidFill>
                <a:latin typeface="FlexoSoft DemiBold" panose="02000000000000000000" pitchFamily="2" charset="0"/>
              </a:rPr>
              <a:t>4G/5G </a:t>
            </a:r>
            <a:r>
              <a:rPr lang="de-DE" sz="3200" err="1">
                <a:solidFill>
                  <a:schemeClr val="bg1"/>
                </a:solidFill>
                <a:latin typeface="FlexoSoft DemiBold" panose="02000000000000000000" pitchFamily="2" charset="0"/>
              </a:rPr>
              <a:t>network</a:t>
            </a:r>
            <a:r>
              <a:rPr lang="de-DE" sz="3200">
                <a:solidFill>
                  <a:schemeClr val="bg1"/>
                </a:solidFill>
                <a:latin typeface="FlexoSoft DemiBold" panose="02000000000000000000" pitchFamily="2" charset="0"/>
              </a:rPr>
              <a:t> </a:t>
            </a:r>
            <a:r>
              <a:rPr lang="de-DE" sz="3200" err="1">
                <a:solidFill>
                  <a:schemeClr val="bg1"/>
                </a:solidFill>
                <a:latin typeface="FlexoSoft DemiBold" panose="02000000000000000000" pitchFamily="2" charset="0"/>
              </a:rPr>
              <a:t>capabilitites</a:t>
            </a:r>
            <a:endParaRPr lang="de-DE" sz="3200">
              <a:solidFill>
                <a:schemeClr val="bg1"/>
              </a:solidFill>
              <a:latin typeface="FlexoSoft DemiBold" panose="02000000000000000000" pitchFamily="2" charset="0"/>
            </a:endParaRPr>
          </a:p>
        </p:txBody>
      </p:sp>
      <p:sp>
        <p:nvSpPr>
          <p:cNvPr id="13" name="Textfeld 12">
            <a:extLst>
              <a:ext uri="{FF2B5EF4-FFF2-40B4-BE49-F238E27FC236}">
                <a16:creationId xmlns:a16="http://schemas.microsoft.com/office/drawing/2014/main" id="{3A2CF7F6-1A14-4D9D-8484-1309E9FF7391}"/>
              </a:ext>
            </a:extLst>
          </p:cNvPr>
          <p:cNvSpPr txBox="1"/>
          <p:nvPr/>
        </p:nvSpPr>
        <p:spPr>
          <a:xfrm>
            <a:off x="2859233" y="2948888"/>
            <a:ext cx="5803608" cy="1477328"/>
          </a:xfrm>
          <a:prstGeom prst="rect">
            <a:avLst/>
          </a:prstGeom>
          <a:noFill/>
        </p:spPr>
        <p:txBody>
          <a:bodyPr wrap="square" rtlCol="0">
            <a:spAutoFit/>
          </a:bodyPr>
          <a:lstStyle/>
          <a:p>
            <a:pPr algn="ctr"/>
            <a:r>
              <a:rPr lang="en-US">
                <a:latin typeface="FlexoSoft DemiBold" panose="02000000000000000000" pitchFamily="2" charset="0"/>
              </a:rPr>
              <a:t>4G/5G network capabilities exposed through APIs provide a large benefit for customers. By hiding telco complexity behind APIs and making the APIs available across telco networks and countries, CAMARA enables an easy and seamless access.</a:t>
            </a:r>
          </a:p>
        </p:txBody>
      </p:sp>
      <p:pic>
        <p:nvPicPr>
          <p:cNvPr id="8" name="Grafik 7" descr="Schließendes Anführungszeichen mit einfarbiger Füllung">
            <a:extLst>
              <a:ext uri="{FF2B5EF4-FFF2-40B4-BE49-F238E27FC236}">
                <a16:creationId xmlns:a16="http://schemas.microsoft.com/office/drawing/2014/main" id="{4E1A892C-ACB2-4370-8FEF-FB86D053153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21230179">
            <a:off x="7958552" y="4017420"/>
            <a:ext cx="914400" cy="914400"/>
          </a:xfrm>
          <a:prstGeom prst="rect">
            <a:avLst/>
          </a:prstGeom>
        </p:spPr>
      </p:pic>
      <p:pic>
        <p:nvPicPr>
          <p:cNvPr id="11" name="Grafik 10" descr="Öffnendes Anführungszeichen mit einfarbiger Füllung">
            <a:extLst>
              <a:ext uri="{FF2B5EF4-FFF2-40B4-BE49-F238E27FC236}">
                <a16:creationId xmlns:a16="http://schemas.microsoft.com/office/drawing/2014/main" id="{A817F2CE-8FB3-4AC6-9A26-8D6F346FC9A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193807">
            <a:off x="2124514" y="2335603"/>
            <a:ext cx="914400" cy="914400"/>
          </a:xfrm>
          <a:prstGeom prst="rect">
            <a:avLst/>
          </a:prstGeom>
        </p:spPr>
      </p:pic>
    </p:spTree>
    <p:extLst>
      <p:ext uri="{BB962C8B-B14F-4D97-AF65-F5344CB8AC3E}">
        <p14:creationId xmlns:p14="http://schemas.microsoft.com/office/powerpoint/2010/main" val="16524847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ilkreis 16">
            <a:extLst>
              <a:ext uri="{FF2B5EF4-FFF2-40B4-BE49-F238E27FC236}">
                <a16:creationId xmlns:a16="http://schemas.microsoft.com/office/drawing/2014/main" id="{801E1597-EC31-405C-8219-A1E0B1E0AD6C}"/>
              </a:ext>
            </a:extLst>
          </p:cNvPr>
          <p:cNvSpPr/>
          <p:nvPr/>
        </p:nvSpPr>
        <p:spPr>
          <a:xfrm rot="10800000" flipH="1" flipV="1">
            <a:off x="-6443402" y="-2035296"/>
            <a:ext cx="12886803" cy="3763763"/>
          </a:xfrm>
          <a:prstGeom prst="pie">
            <a:avLst>
              <a:gd name="adj1" fmla="val 21583531"/>
              <a:gd name="adj2" fmla="val 5412176"/>
            </a:avLst>
          </a:prstGeom>
          <a:solidFill>
            <a:srgbClr val="1227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Title 1">
            <a:extLst>
              <a:ext uri="{FF2B5EF4-FFF2-40B4-BE49-F238E27FC236}">
                <a16:creationId xmlns:a16="http://schemas.microsoft.com/office/drawing/2014/main" id="{FA2A8E54-A774-4577-9A5E-E42A478D7705}"/>
              </a:ext>
            </a:extLst>
          </p:cNvPr>
          <p:cNvSpPr txBox="1">
            <a:spLocks/>
          </p:cNvSpPr>
          <p:nvPr/>
        </p:nvSpPr>
        <p:spPr>
          <a:xfrm>
            <a:off x="483208" y="462302"/>
            <a:ext cx="7914411" cy="784516"/>
          </a:xfrm>
          <a:prstGeom prst="rect">
            <a:avLst/>
          </a:prstGeom>
        </p:spPr>
        <p:txBody>
          <a:bodyPr vert="horz" wrap="square" lIns="0" tIns="0" rIns="0" bIns="0" rtlCol="0" anchor="t" anchorCtr="0">
            <a:noAutofit/>
          </a:bodyPr>
          <a:lstStyle>
            <a:lvl1pPr algn="l" defTabSz="914400" rtl="0" eaLnBrk="1" latinLnBrk="0" hangingPunct="1">
              <a:lnSpc>
                <a:spcPct val="90000"/>
              </a:lnSpc>
              <a:spcBef>
                <a:spcPct val="0"/>
              </a:spcBef>
              <a:buNone/>
              <a:defRPr sz="2800" b="1" kern="1200" baseline="0">
                <a:solidFill>
                  <a:srgbClr val="004750"/>
                </a:solidFill>
                <a:latin typeface="FlexoSoft" panose="02000000000000000000" pitchFamily="2" charset="0"/>
                <a:ea typeface="Typold Book" panose="020B0004030204060B03" pitchFamily="34" charset="0"/>
                <a:cs typeface="Arial" panose="020B0604020202020204" pitchFamily="34" charset="0"/>
              </a:defRPr>
            </a:lvl1pPr>
          </a:lstStyle>
          <a:p>
            <a:r>
              <a:rPr lang="en-US" sz="3200">
                <a:solidFill>
                  <a:srgbClr val="FFFFFF"/>
                </a:solidFill>
              </a:rPr>
              <a:t>5G network capabilities</a:t>
            </a:r>
            <a:br>
              <a:rPr lang="en-US" sz="3200">
                <a:solidFill>
                  <a:srgbClr val="FFFFFF"/>
                </a:solidFill>
              </a:rPr>
            </a:br>
            <a:r>
              <a:rPr lang="en-US" sz="3200">
                <a:solidFill>
                  <a:srgbClr val="FFFFFF"/>
                </a:solidFill>
              </a:rPr>
              <a:t>Introduction</a:t>
            </a:r>
            <a:endParaRPr lang="de-DE" sz="3200">
              <a:solidFill>
                <a:srgbClr val="FFFFFF"/>
              </a:solidFill>
              <a:latin typeface="FlexoSoft DemiBold" panose="02000000000000000000" pitchFamily="2" charset="0"/>
            </a:endParaRPr>
          </a:p>
        </p:txBody>
      </p:sp>
      <p:graphicFrame>
        <p:nvGraphicFramePr>
          <p:cNvPr id="5" name="Objekt 4" hidden="1">
            <a:extLst>
              <a:ext uri="{FF2B5EF4-FFF2-40B4-BE49-F238E27FC236}">
                <a16:creationId xmlns:a16="http://schemas.microsoft.com/office/drawing/2014/main" id="{24EAA83B-388C-42C7-9B96-60997077107C}"/>
              </a:ext>
            </a:extLst>
          </p:cNvPr>
          <p:cNvGraphicFramePr>
            <a:graphicFrameLocks noChangeAspect="1"/>
          </p:cNvGraphicFramePr>
          <p:nvPr>
            <p:custDataLst>
              <p:tags r:id="rId1"/>
            </p:custDataLst>
            <p:extLst>
              <p:ext uri="{D42A27DB-BD31-4B8C-83A1-F6EECF244321}">
                <p14:modId xmlns:p14="http://schemas.microsoft.com/office/powerpoint/2010/main" val="6082474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592" imgH="595" progId="TCLayout.ActiveDocument.1">
                  <p:embed/>
                </p:oleObj>
              </mc:Choice>
              <mc:Fallback>
                <p:oleObj name="think-cell Folie" r:id="rId4" imgW="592" imgH="595" progId="TCLayout.ActiveDocument.1">
                  <p:embed/>
                  <p:pic>
                    <p:nvPicPr>
                      <p:cNvPr id="5" name="Objekt 4" hidden="1">
                        <a:extLst>
                          <a:ext uri="{FF2B5EF4-FFF2-40B4-BE49-F238E27FC236}">
                            <a16:creationId xmlns:a16="http://schemas.microsoft.com/office/drawing/2014/main" id="{24EAA83B-388C-42C7-9B96-60997077107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Rechteck 3" hidden="1">
            <a:extLst>
              <a:ext uri="{FF2B5EF4-FFF2-40B4-BE49-F238E27FC236}">
                <a16:creationId xmlns:a16="http://schemas.microsoft.com/office/drawing/2014/main" id="{F21FBA62-7C92-48CE-A159-19EB9B276E15}"/>
              </a:ext>
            </a:extLst>
          </p:cNvPr>
          <p:cNvSpPr/>
          <p:nvPr>
            <p:custDataLst>
              <p:tags r:id="rId2"/>
            </p:custDataLst>
          </p:nvPr>
        </p:nvSpPr>
        <p:spPr>
          <a:xfrm>
            <a:off x="0" y="0"/>
            <a:ext cx="158750" cy="15875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n-US" sz="2800" b="1">
              <a:latin typeface="FlexoSoft" panose="02000000000000000000" pitchFamily="2" charset="0"/>
              <a:cs typeface="Arial" panose="020B0604020202020204" pitchFamily="34" charset="0"/>
              <a:sym typeface="FlexoSoft" panose="02000000000000000000" pitchFamily="2" charset="0"/>
            </a:endParaRPr>
          </a:p>
        </p:txBody>
      </p:sp>
      <p:sp>
        <p:nvSpPr>
          <p:cNvPr id="16" name="Textfeld 15">
            <a:extLst>
              <a:ext uri="{FF2B5EF4-FFF2-40B4-BE49-F238E27FC236}">
                <a16:creationId xmlns:a16="http://schemas.microsoft.com/office/drawing/2014/main" id="{06D8E8A4-FD87-4133-9874-51DB08EA8B6F}"/>
              </a:ext>
            </a:extLst>
          </p:cNvPr>
          <p:cNvSpPr txBox="1"/>
          <p:nvPr/>
        </p:nvSpPr>
        <p:spPr>
          <a:xfrm>
            <a:off x="2171700" y="2340983"/>
            <a:ext cx="7185660" cy="2662267"/>
          </a:xfrm>
          <a:prstGeom prst="rect">
            <a:avLst/>
          </a:prstGeom>
          <a:noFill/>
        </p:spPr>
        <p:txBody>
          <a:bodyPr wrap="square" rtlCol="0">
            <a:spAutoFit/>
          </a:bodyPr>
          <a:lstStyle/>
          <a:p>
            <a:pPr algn="ctr">
              <a:spcBef>
                <a:spcPts val="600"/>
              </a:spcBef>
            </a:pPr>
            <a:r>
              <a:rPr lang="en-US">
                <a:latin typeface="FlexoSoft DemiBold" panose="02000000000000000000" pitchFamily="2" charset="0"/>
              </a:rPr>
              <a:t>5G network capabilities </a:t>
            </a:r>
            <a:r>
              <a:rPr lang="en-US">
                <a:latin typeface="FlexoSoft Light" panose="02000000000000000000" pitchFamily="2" charset="0"/>
              </a:rPr>
              <a:t>are functions partly available already in 4G but new and much more powerful in the 5G network. These functions enable to get information out of the network but also to configure the network. </a:t>
            </a:r>
          </a:p>
          <a:p>
            <a:pPr algn="ctr">
              <a:spcBef>
                <a:spcPts val="600"/>
              </a:spcBef>
            </a:pPr>
            <a:r>
              <a:rPr lang="en-US">
                <a:latin typeface="FlexoSoft Light" panose="02000000000000000000" pitchFamily="2" charset="0"/>
              </a:rPr>
              <a:t>The on-demand, secure and controlled exposure of these capabilities pave the way for transforming operator networks into service enablement platforms, facilitating the application-to-network integration, which will be key to deliver enhanced and service-tailored customer experience in the 5G era.</a:t>
            </a:r>
            <a:endParaRPr lang="de-DE">
              <a:latin typeface="FlexoSoft Light" panose="02000000000000000000" pitchFamily="2" charset="0"/>
            </a:endParaRPr>
          </a:p>
        </p:txBody>
      </p:sp>
      <p:pic>
        <p:nvPicPr>
          <p:cNvPr id="18" name="Grafik 17" descr="Schließendes Anführungszeichen mit einfarbiger Füllung">
            <a:extLst>
              <a:ext uri="{FF2B5EF4-FFF2-40B4-BE49-F238E27FC236}">
                <a16:creationId xmlns:a16="http://schemas.microsoft.com/office/drawing/2014/main" id="{DCB64B5C-04AD-4179-A547-4ED3816165F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21230179">
            <a:off x="8893174" y="4269051"/>
            <a:ext cx="914400" cy="914400"/>
          </a:xfrm>
          <a:prstGeom prst="rect">
            <a:avLst/>
          </a:prstGeom>
        </p:spPr>
      </p:pic>
      <p:pic>
        <p:nvPicPr>
          <p:cNvPr id="19" name="Grafik 18" descr="Öffnendes Anführungszeichen mit einfarbiger Füllung">
            <a:extLst>
              <a:ext uri="{FF2B5EF4-FFF2-40B4-BE49-F238E27FC236}">
                <a16:creationId xmlns:a16="http://schemas.microsoft.com/office/drawing/2014/main" id="{0CEFF7C1-26FB-4AA0-BBEE-BC6800677AF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rot="193807">
            <a:off x="1494021" y="1862372"/>
            <a:ext cx="914400" cy="914400"/>
          </a:xfrm>
          <a:prstGeom prst="rect">
            <a:avLst/>
          </a:prstGeom>
        </p:spPr>
      </p:pic>
      <p:pic>
        <p:nvPicPr>
          <p:cNvPr id="14" name="Grafik 13" descr="Ein Bild, das Text, Schild, Geschirr enthält.&#10;&#10;Automatisch generierte Beschreibung">
            <a:extLst>
              <a:ext uri="{FF2B5EF4-FFF2-40B4-BE49-F238E27FC236}">
                <a16:creationId xmlns:a16="http://schemas.microsoft.com/office/drawing/2014/main" id="{41B61BB9-0C3D-4DF3-9314-EEE02C6D2173}"/>
              </a:ext>
            </a:extLst>
          </p:cNvPr>
          <p:cNvPicPr>
            <a:picLocks noChangeAspect="1"/>
          </p:cNvPicPr>
          <p:nvPr/>
        </p:nvPicPr>
        <p:blipFill>
          <a:blip r:embed="rId10"/>
          <a:stretch>
            <a:fillRect/>
          </a:stretch>
        </p:blipFill>
        <p:spPr>
          <a:xfrm>
            <a:off x="8971279" y="342110"/>
            <a:ext cx="2184401" cy="855557"/>
          </a:xfrm>
          <a:prstGeom prst="rect">
            <a:avLst/>
          </a:prstGeom>
        </p:spPr>
      </p:pic>
      <p:pic>
        <p:nvPicPr>
          <p:cNvPr id="22" name="Grafik 21" descr="Ein Bild, das dunkel enthält.&#10;&#10;Automatisch generierte Beschreibung">
            <a:extLst>
              <a:ext uri="{FF2B5EF4-FFF2-40B4-BE49-F238E27FC236}">
                <a16:creationId xmlns:a16="http://schemas.microsoft.com/office/drawing/2014/main" id="{19248C28-B174-4760-BA7C-71C114983863}"/>
              </a:ext>
            </a:extLst>
          </p:cNvPr>
          <p:cNvPicPr>
            <a:picLocks noChangeAspect="1"/>
          </p:cNvPicPr>
          <p:nvPr/>
        </p:nvPicPr>
        <p:blipFill>
          <a:blip r:embed="rId11">
            <a:duotone>
              <a:schemeClr val="accent6">
                <a:shade val="45000"/>
                <a:satMod val="135000"/>
              </a:schemeClr>
              <a:prstClr val="white"/>
            </a:duotone>
            <a:alphaModFix amt="15000"/>
          </a:blip>
          <a:stretch>
            <a:fillRect/>
          </a:stretch>
        </p:blipFill>
        <p:spPr>
          <a:xfrm rot="20686701">
            <a:off x="2753582" y="1355074"/>
            <a:ext cx="11464973" cy="8551943"/>
          </a:xfrm>
          <a:prstGeom prst="rect">
            <a:avLst/>
          </a:prstGeom>
        </p:spPr>
      </p:pic>
    </p:spTree>
    <p:extLst>
      <p:ext uri="{BB962C8B-B14F-4D97-AF65-F5344CB8AC3E}">
        <p14:creationId xmlns:p14="http://schemas.microsoft.com/office/powerpoint/2010/main" val="31624896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ilkreis 9">
            <a:extLst>
              <a:ext uri="{FF2B5EF4-FFF2-40B4-BE49-F238E27FC236}">
                <a16:creationId xmlns:a16="http://schemas.microsoft.com/office/drawing/2014/main" id="{92CEB740-8007-4405-A68B-2CE7FB2C9EA3}"/>
              </a:ext>
            </a:extLst>
          </p:cNvPr>
          <p:cNvSpPr/>
          <p:nvPr/>
        </p:nvSpPr>
        <p:spPr>
          <a:xfrm rot="10800000" flipH="1" flipV="1">
            <a:off x="-6443402" y="-2035296"/>
            <a:ext cx="12886803" cy="3763763"/>
          </a:xfrm>
          <a:prstGeom prst="pie">
            <a:avLst>
              <a:gd name="adj1" fmla="val 21583531"/>
              <a:gd name="adj2" fmla="val 5412176"/>
            </a:avLst>
          </a:prstGeom>
          <a:solidFill>
            <a:srgbClr val="1227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aphicFrame>
        <p:nvGraphicFramePr>
          <p:cNvPr id="5" name="Objekt 4" hidden="1">
            <a:extLst>
              <a:ext uri="{FF2B5EF4-FFF2-40B4-BE49-F238E27FC236}">
                <a16:creationId xmlns:a16="http://schemas.microsoft.com/office/drawing/2014/main" id="{24EAA83B-388C-42C7-9B96-60997077107C}"/>
              </a:ext>
            </a:extLst>
          </p:cNvPr>
          <p:cNvGraphicFramePr>
            <a:graphicFrameLocks noChangeAspect="1"/>
          </p:cNvGraphicFramePr>
          <p:nvPr>
            <p:custDataLst>
              <p:tags r:id="rId1"/>
            </p:custDataLst>
            <p:extLst>
              <p:ext uri="{D42A27DB-BD31-4B8C-83A1-F6EECF244321}">
                <p14:modId xmlns:p14="http://schemas.microsoft.com/office/powerpoint/2010/main" val="155571843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592" imgH="595" progId="TCLayout.ActiveDocument.1">
                  <p:embed/>
                </p:oleObj>
              </mc:Choice>
              <mc:Fallback>
                <p:oleObj name="think-cell Folie" r:id="rId4" imgW="592" imgH="595" progId="TCLayout.ActiveDocument.1">
                  <p:embed/>
                  <p:pic>
                    <p:nvPicPr>
                      <p:cNvPr id="5" name="Objekt 4" hidden="1">
                        <a:extLst>
                          <a:ext uri="{FF2B5EF4-FFF2-40B4-BE49-F238E27FC236}">
                            <a16:creationId xmlns:a16="http://schemas.microsoft.com/office/drawing/2014/main" id="{24EAA83B-388C-42C7-9B96-60997077107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Rechteck 3" hidden="1">
            <a:extLst>
              <a:ext uri="{FF2B5EF4-FFF2-40B4-BE49-F238E27FC236}">
                <a16:creationId xmlns:a16="http://schemas.microsoft.com/office/drawing/2014/main" id="{F21FBA62-7C92-48CE-A159-19EB9B276E15}"/>
              </a:ext>
            </a:extLst>
          </p:cNvPr>
          <p:cNvSpPr/>
          <p:nvPr>
            <p:custDataLst>
              <p:tags r:id="rId2"/>
            </p:custDataLst>
          </p:nvPr>
        </p:nvSpPr>
        <p:spPr>
          <a:xfrm>
            <a:off x="0" y="0"/>
            <a:ext cx="158750" cy="15875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n-US" sz="2800" b="1">
              <a:latin typeface="FlexoSoft" panose="02000000000000000000" pitchFamily="2" charset="0"/>
              <a:cs typeface="Arial" panose="020B0604020202020204" pitchFamily="34" charset="0"/>
              <a:sym typeface="FlexoSoft" panose="02000000000000000000" pitchFamily="2" charset="0"/>
            </a:endParaRPr>
          </a:p>
        </p:txBody>
      </p:sp>
      <p:sp>
        <p:nvSpPr>
          <p:cNvPr id="2" name="Title 1">
            <a:extLst>
              <a:ext uri="{FF2B5EF4-FFF2-40B4-BE49-F238E27FC236}">
                <a16:creationId xmlns:a16="http://schemas.microsoft.com/office/drawing/2014/main" id="{2B73D7CB-E55B-ED4D-A567-274B625D4CEF}"/>
              </a:ext>
            </a:extLst>
          </p:cNvPr>
          <p:cNvSpPr>
            <a:spLocks noGrp="1"/>
          </p:cNvSpPr>
          <p:nvPr>
            <p:ph type="title"/>
          </p:nvPr>
        </p:nvSpPr>
        <p:spPr/>
        <p:txBody>
          <a:bodyPr vert="horz"/>
          <a:lstStyle/>
          <a:p>
            <a:r>
              <a:rPr lang="en-US" sz="3200">
                <a:solidFill>
                  <a:srgbClr val="FFFFFF"/>
                </a:solidFill>
              </a:rPr>
              <a:t>Abstraction API </a:t>
            </a:r>
            <a:br>
              <a:rPr lang="en-US" sz="3200">
                <a:solidFill>
                  <a:srgbClr val="FFFFFF"/>
                </a:solidFill>
              </a:rPr>
            </a:br>
            <a:r>
              <a:rPr lang="en-US" sz="3200">
                <a:solidFill>
                  <a:srgbClr val="FFFFFF"/>
                </a:solidFill>
              </a:rPr>
              <a:t>Architecture</a:t>
            </a:r>
          </a:p>
        </p:txBody>
      </p:sp>
      <p:sp>
        <p:nvSpPr>
          <p:cNvPr id="6" name="Textfeld 5">
            <a:extLst>
              <a:ext uri="{FF2B5EF4-FFF2-40B4-BE49-F238E27FC236}">
                <a16:creationId xmlns:a16="http://schemas.microsoft.com/office/drawing/2014/main" id="{03FFB10F-3D19-4F0C-ABFD-E7B4111A37BC}"/>
              </a:ext>
            </a:extLst>
          </p:cNvPr>
          <p:cNvSpPr txBox="1"/>
          <p:nvPr/>
        </p:nvSpPr>
        <p:spPr>
          <a:xfrm>
            <a:off x="362076" y="2057002"/>
            <a:ext cx="3164391" cy="3647152"/>
          </a:xfrm>
          <a:prstGeom prst="rect">
            <a:avLst/>
          </a:prstGeom>
          <a:noFill/>
        </p:spPr>
        <p:txBody>
          <a:bodyPr wrap="square" rtlCol="0">
            <a:spAutoFit/>
          </a:bodyPr>
          <a:lstStyle/>
          <a:p>
            <a:pPr>
              <a:spcBef>
                <a:spcPts val="600"/>
              </a:spcBef>
            </a:pPr>
            <a:r>
              <a:rPr lang="en-US" b="1">
                <a:latin typeface="FlexoSoft DemiBold" panose="02000000000000000000" pitchFamily="2" charset="0"/>
              </a:rPr>
              <a:t>Abstraction</a:t>
            </a:r>
            <a:r>
              <a:rPr lang="en-US" b="1">
                <a:latin typeface="FlexoSoft Light" panose="02000000000000000000" pitchFamily="2" charset="0"/>
              </a:rPr>
              <a:t> from Network APIs to Service APIs is necessary:</a:t>
            </a:r>
          </a:p>
          <a:p>
            <a:pPr marL="285750" indent="-285750">
              <a:spcBef>
                <a:spcPts val="600"/>
              </a:spcBef>
              <a:buFont typeface="Wingdings" panose="05000000000000000000" pitchFamily="2" charset="2"/>
              <a:buChar char="§"/>
            </a:pPr>
            <a:r>
              <a:rPr lang="en-US">
                <a:latin typeface="FlexoSoft Light" panose="02000000000000000000" pitchFamily="2" charset="0"/>
              </a:rPr>
              <a:t>To hide telco complexity making APIs easy to consume for customers with no telco expertise (user-friendly APIs)</a:t>
            </a:r>
          </a:p>
          <a:p>
            <a:pPr marL="285750" indent="-285750">
              <a:spcBef>
                <a:spcPts val="600"/>
              </a:spcBef>
              <a:buFont typeface="Wingdings" panose="05000000000000000000" pitchFamily="2" charset="2"/>
              <a:buChar char="§"/>
            </a:pPr>
            <a:r>
              <a:rPr lang="en-US">
                <a:latin typeface="FlexoSoft Light" panose="02000000000000000000" pitchFamily="2" charset="0"/>
              </a:rPr>
              <a:t>To fulfil data privacy and regulatory requirements</a:t>
            </a:r>
          </a:p>
          <a:p>
            <a:pPr marL="285750" indent="-285750">
              <a:spcBef>
                <a:spcPts val="600"/>
              </a:spcBef>
              <a:buFont typeface="Wingdings" panose="05000000000000000000" pitchFamily="2" charset="2"/>
              <a:buChar char="§"/>
            </a:pPr>
            <a:r>
              <a:rPr lang="en-US">
                <a:latin typeface="FlexoSoft Light" panose="02000000000000000000" pitchFamily="2" charset="0"/>
              </a:rPr>
              <a:t>To facilitate application to network integration</a:t>
            </a:r>
          </a:p>
        </p:txBody>
      </p:sp>
      <p:pic>
        <p:nvPicPr>
          <p:cNvPr id="7" name="Grafik 6">
            <a:extLst>
              <a:ext uri="{FF2B5EF4-FFF2-40B4-BE49-F238E27FC236}">
                <a16:creationId xmlns:a16="http://schemas.microsoft.com/office/drawing/2014/main" id="{FB94A2E5-A337-41C5-96EA-52C92AE1ACB6}"/>
              </a:ext>
            </a:extLst>
          </p:cNvPr>
          <p:cNvPicPr>
            <a:picLocks noChangeAspect="1"/>
          </p:cNvPicPr>
          <p:nvPr/>
        </p:nvPicPr>
        <p:blipFill>
          <a:blip r:embed="rId6"/>
          <a:stretch>
            <a:fillRect/>
          </a:stretch>
        </p:blipFill>
        <p:spPr>
          <a:xfrm>
            <a:off x="3580785" y="1883980"/>
            <a:ext cx="7674352" cy="3993195"/>
          </a:xfrm>
          <a:prstGeom prst="rect">
            <a:avLst/>
          </a:prstGeom>
        </p:spPr>
      </p:pic>
    </p:spTree>
    <p:extLst>
      <p:ext uri="{BB962C8B-B14F-4D97-AF65-F5344CB8AC3E}">
        <p14:creationId xmlns:p14="http://schemas.microsoft.com/office/powerpoint/2010/main" val="25749866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 name="Teilkreis 115">
            <a:extLst>
              <a:ext uri="{FF2B5EF4-FFF2-40B4-BE49-F238E27FC236}">
                <a16:creationId xmlns:a16="http://schemas.microsoft.com/office/drawing/2014/main" id="{00F17487-F379-49DC-89FB-0AA93F799AEA}"/>
              </a:ext>
            </a:extLst>
          </p:cNvPr>
          <p:cNvSpPr/>
          <p:nvPr/>
        </p:nvSpPr>
        <p:spPr>
          <a:xfrm rot="10800000" flipH="1" flipV="1">
            <a:off x="-6443402" y="-2035296"/>
            <a:ext cx="12886803" cy="3763763"/>
          </a:xfrm>
          <a:prstGeom prst="pie">
            <a:avLst>
              <a:gd name="adj1" fmla="val 21583531"/>
              <a:gd name="adj2" fmla="val 5412176"/>
            </a:avLst>
          </a:prstGeom>
          <a:solidFill>
            <a:srgbClr val="1227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aphicFrame>
        <p:nvGraphicFramePr>
          <p:cNvPr id="5" name="Objekt 4" hidden="1">
            <a:extLst>
              <a:ext uri="{FF2B5EF4-FFF2-40B4-BE49-F238E27FC236}">
                <a16:creationId xmlns:a16="http://schemas.microsoft.com/office/drawing/2014/main" id="{24EAA83B-388C-42C7-9B96-60997077107C}"/>
              </a:ext>
            </a:extLst>
          </p:cNvPr>
          <p:cNvGraphicFramePr>
            <a:graphicFrameLocks noChangeAspect="1"/>
          </p:cNvGraphicFramePr>
          <p:nvPr>
            <p:custDataLst>
              <p:tags r:id="rId1"/>
            </p:custDataLst>
            <p:extLst>
              <p:ext uri="{D42A27DB-BD31-4B8C-83A1-F6EECF244321}">
                <p14:modId xmlns:p14="http://schemas.microsoft.com/office/powerpoint/2010/main" val="418836097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592" imgH="595" progId="TCLayout.ActiveDocument.1">
                  <p:embed/>
                </p:oleObj>
              </mc:Choice>
              <mc:Fallback>
                <p:oleObj name="think-cell Folie" r:id="rId4" imgW="592" imgH="595" progId="TCLayout.ActiveDocument.1">
                  <p:embed/>
                  <p:pic>
                    <p:nvPicPr>
                      <p:cNvPr id="5" name="Objekt 4" hidden="1">
                        <a:extLst>
                          <a:ext uri="{FF2B5EF4-FFF2-40B4-BE49-F238E27FC236}">
                            <a16:creationId xmlns:a16="http://schemas.microsoft.com/office/drawing/2014/main" id="{24EAA83B-388C-42C7-9B96-60997077107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Rechteck 3" hidden="1">
            <a:extLst>
              <a:ext uri="{FF2B5EF4-FFF2-40B4-BE49-F238E27FC236}">
                <a16:creationId xmlns:a16="http://schemas.microsoft.com/office/drawing/2014/main" id="{F21FBA62-7C92-48CE-A159-19EB9B276E15}"/>
              </a:ext>
            </a:extLst>
          </p:cNvPr>
          <p:cNvSpPr/>
          <p:nvPr>
            <p:custDataLst>
              <p:tags r:id="rId2"/>
            </p:custDataLst>
          </p:nvPr>
        </p:nvSpPr>
        <p:spPr>
          <a:xfrm>
            <a:off x="0" y="0"/>
            <a:ext cx="158750" cy="15875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n-US" sz="2800" b="1">
              <a:latin typeface="FlexoSoft" panose="02000000000000000000" pitchFamily="2" charset="0"/>
              <a:cs typeface="Arial" panose="020B0604020202020204" pitchFamily="34" charset="0"/>
              <a:sym typeface="FlexoSoft" panose="02000000000000000000" pitchFamily="2" charset="0"/>
            </a:endParaRPr>
          </a:p>
        </p:txBody>
      </p:sp>
      <p:sp>
        <p:nvSpPr>
          <p:cNvPr id="2" name="Title 1">
            <a:extLst>
              <a:ext uri="{FF2B5EF4-FFF2-40B4-BE49-F238E27FC236}">
                <a16:creationId xmlns:a16="http://schemas.microsoft.com/office/drawing/2014/main" id="{2B73D7CB-E55B-ED4D-A567-274B625D4CEF}"/>
              </a:ext>
            </a:extLst>
          </p:cNvPr>
          <p:cNvSpPr>
            <a:spLocks noGrp="1"/>
          </p:cNvSpPr>
          <p:nvPr>
            <p:ph type="title"/>
          </p:nvPr>
        </p:nvSpPr>
        <p:spPr/>
        <p:txBody>
          <a:bodyPr vert="horz"/>
          <a:lstStyle/>
          <a:p>
            <a:r>
              <a:rPr lang="en-US" sz="3200">
                <a:solidFill>
                  <a:srgbClr val="FFFFFF"/>
                </a:solidFill>
              </a:rPr>
              <a:t>Abstraction API </a:t>
            </a:r>
            <a:br>
              <a:rPr lang="en-US" sz="3200">
                <a:solidFill>
                  <a:srgbClr val="FFFFFF"/>
                </a:solidFill>
              </a:rPr>
            </a:br>
            <a:r>
              <a:rPr lang="en-US" sz="3200">
                <a:solidFill>
                  <a:srgbClr val="FFFFFF"/>
                </a:solidFill>
              </a:rPr>
              <a:t>Distribution Options</a:t>
            </a:r>
          </a:p>
        </p:txBody>
      </p:sp>
      <p:sp>
        <p:nvSpPr>
          <p:cNvPr id="8" name="TextBox 130">
            <a:extLst>
              <a:ext uri="{FF2B5EF4-FFF2-40B4-BE49-F238E27FC236}">
                <a16:creationId xmlns:a16="http://schemas.microsoft.com/office/drawing/2014/main" id="{A161E708-C2E5-4C9C-B984-EDB79F0ECE1C}"/>
              </a:ext>
            </a:extLst>
          </p:cNvPr>
          <p:cNvSpPr txBox="1"/>
          <p:nvPr/>
        </p:nvSpPr>
        <p:spPr>
          <a:xfrm>
            <a:off x="1342565" y="1580430"/>
            <a:ext cx="3570655" cy="307777"/>
          </a:xfrm>
          <a:prstGeom prst="rect">
            <a:avLst/>
          </a:prstGeom>
          <a:noFill/>
          <a:ln>
            <a:noFill/>
          </a:ln>
        </p:spPr>
        <p:txBody>
          <a:bodyPr wrap="square" rtlCol="0">
            <a:spAutoFit/>
          </a:bodyPr>
          <a:lstStyle/>
          <a:p>
            <a:pPr algn="ctr"/>
            <a:r>
              <a:rPr lang="en-US" sz="1400" b="1">
                <a:latin typeface="FlexoSoft" panose="02000000000000000000" pitchFamily="2" charset="0"/>
              </a:rPr>
              <a:t>A. Single-Operator Relationship</a:t>
            </a:r>
          </a:p>
        </p:txBody>
      </p:sp>
      <p:cxnSp>
        <p:nvCxnSpPr>
          <p:cNvPr id="9" name="Straight Connector 129">
            <a:extLst>
              <a:ext uri="{FF2B5EF4-FFF2-40B4-BE49-F238E27FC236}">
                <a16:creationId xmlns:a16="http://schemas.microsoft.com/office/drawing/2014/main" id="{51526113-B3B3-4CCB-B3EC-AB5085D0928C}"/>
              </a:ext>
            </a:extLst>
          </p:cNvPr>
          <p:cNvCxnSpPr/>
          <p:nvPr/>
        </p:nvCxnSpPr>
        <p:spPr>
          <a:xfrm>
            <a:off x="1342565" y="1933183"/>
            <a:ext cx="3583625" cy="0"/>
          </a:xfrm>
          <a:prstGeom prst="line">
            <a:avLst/>
          </a:prstGeom>
          <a:ln w="28575" cap="rnd">
            <a:solidFill>
              <a:schemeClr val="tx1"/>
            </a:solidFill>
            <a:miter lim="800000"/>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nvGrpSpPr>
          <p:cNvPr id="10" name="Gruppieren 9">
            <a:extLst>
              <a:ext uri="{FF2B5EF4-FFF2-40B4-BE49-F238E27FC236}">
                <a16:creationId xmlns:a16="http://schemas.microsoft.com/office/drawing/2014/main" id="{71639345-D8F4-452C-B9F0-355C83C62C6F}"/>
              </a:ext>
            </a:extLst>
          </p:cNvPr>
          <p:cNvGrpSpPr/>
          <p:nvPr/>
        </p:nvGrpSpPr>
        <p:grpSpPr>
          <a:xfrm>
            <a:off x="6595882" y="3896724"/>
            <a:ext cx="3583625" cy="352753"/>
            <a:chOff x="6481641" y="3958307"/>
            <a:chExt cx="3583625" cy="352753"/>
          </a:xfrm>
        </p:grpSpPr>
        <p:sp>
          <p:nvSpPr>
            <p:cNvPr id="11" name="TextBox 132">
              <a:extLst>
                <a:ext uri="{FF2B5EF4-FFF2-40B4-BE49-F238E27FC236}">
                  <a16:creationId xmlns:a16="http://schemas.microsoft.com/office/drawing/2014/main" id="{FDE7D98C-7792-4B6E-BD7F-48ED7077472D}"/>
                </a:ext>
              </a:extLst>
            </p:cNvPr>
            <p:cNvSpPr txBox="1"/>
            <p:nvPr/>
          </p:nvSpPr>
          <p:spPr>
            <a:xfrm>
              <a:off x="6481641" y="3958307"/>
              <a:ext cx="3570655" cy="307777"/>
            </a:xfrm>
            <a:prstGeom prst="rect">
              <a:avLst/>
            </a:prstGeom>
            <a:noFill/>
          </p:spPr>
          <p:txBody>
            <a:bodyPr wrap="square" rtlCol="0">
              <a:spAutoFit/>
            </a:bodyPr>
            <a:lstStyle/>
            <a:p>
              <a:pPr algn="ctr"/>
              <a:r>
                <a:rPr lang="en-US" sz="1400" b="1">
                  <a:latin typeface="FlexoSoft" panose="02000000000000000000" pitchFamily="2" charset="0"/>
                </a:rPr>
                <a:t>D. Operator Aggregation</a:t>
              </a:r>
            </a:p>
          </p:txBody>
        </p:sp>
        <p:cxnSp>
          <p:nvCxnSpPr>
            <p:cNvPr id="12" name="Straight Connector 131">
              <a:extLst>
                <a:ext uri="{FF2B5EF4-FFF2-40B4-BE49-F238E27FC236}">
                  <a16:creationId xmlns:a16="http://schemas.microsoft.com/office/drawing/2014/main" id="{03771B02-8611-4C24-9BC6-95D411287DAB}"/>
                </a:ext>
              </a:extLst>
            </p:cNvPr>
            <p:cNvCxnSpPr/>
            <p:nvPr/>
          </p:nvCxnSpPr>
          <p:spPr>
            <a:xfrm>
              <a:off x="6481641" y="4311060"/>
              <a:ext cx="3583625" cy="0"/>
            </a:xfrm>
            <a:prstGeom prst="line">
              <a:avLst/>
            </a:prstGeom>
            <a:ln w="28575" cap="rnd">
              <a:solidFill>
                <a:schemeClr val="tx1"/>
              </a:solidFill>
              <a:miter lim="800000"/>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13" name="Gruppieren 12">
            <a:extLst>
              <a:ext uri="{FF2B5EF4-FFF2-40B4-BE49-F238E27FC236}">
                <a16:creationId xmlns:a16="http://schemas.microsoft.com/office/drawing/2014/main" id="{B3870735-5B45-418B-881D-0D513CA16DCE}"/>
              </a:ext>
            </a:extLst>
          </p:cNvPr>
          <p:cNvGrpSpPr/>
          <p:nvPr/>
        </p:nvGrpSpPr>
        <p:grpSpPr>
          <a:xfrm>
            <a:off x="6595882" y="1572141"/>
            <a:ext cx="3583625" cy="352753"/>
            <a:chOff x="6468671" y="1033256"/>
            <a:chExt cx="3583625" cy="352753"/>
          </a:xfrm>
        </p:grpSpPr>
        <p:sp>
          <p:nvSpPr>
            <p:cNvPr id="14" name="TextBox 134">
              <a:extLst>
                <a:ext uri="{FF2B5EF4-FFF2-40B4-BE49-F238E27FC236}">
                  <a16:creationId xmlns:a16="http://schemas.microsoft.com/office/drawing/2014/main" id="{7083AE12-43C6-4A12-BD74-0E5AE2C53797}"/>
                </a:ext>
              </a:extLst>
            </p:cNvPr>
            <p:cNvSpPr txBox="1"/>
            <p:nvPr/>
          </p:nvSpPr>
          <p:spPr>
            <a:xfrm>
              <a:off x="6468671" y="1033256"/>
              <a:ext cx="3570655" cy="307777"/>
            </a:xfrm>
            <a:prstGeom prst="rect">
              <a:avLst/>
            </a:prstGeom>
            <a:noFill/>
          </p:spPr>
          <p:txBody>
            <a:bodyPr wrap="square" rtlCol="0">
              <a:spAutoFit/>
            </a:bodyPr>
            <a:lstStyle/>
            <a:p>
              <a:pPr algn="ctr"/>
              <a:r>
                <a:rPr lang="en-US" sz="1400" b="1">
                  <a:latin typeface="FlexoSoft" panose="02000000000000000000" pitchFamily="2" charset="0"/>
                </a:rPr>
                <a:t>B. Single-Operator “API Roaming”</a:t>
              </a:r>
            </a:p>
          </p:txBody>
        </p:sp>
        <p:cxnSp>
          <p:nvCxnSpPr>
            <p:cNvPr id="15" name="Straight Connector 133">
              <a:extLst>
                <a:ext uri="{FF2B5EF4-FFF2-40B4-BE49-F238E27FC236}">
                  <a16:creationId xmlns:a16="http://schemas.microsoft.com/office/drawing/2014/main" id="{E1A655D7-3F4C-46EE-8A46-BE9217DEA319}"/>
                </a:ext>
              </a:extLst>
            </p:cNvPr>
            <p:cNvCxnSpPr/>
            <p:nvPr/>
          </p:nvCxnSpPr>
          <p:spPr>
            <a:xfrm>
              <a:off x="6468671" y="1386009"/>
              <a:ext cx="3583625" cy="0"/>
            </a:xfrm>
            <a:prstGeom prst="line">
              <a:avLst/>
            </a:prstGeom>
            <a:ln w="28575" cap="rnd">
              <a:solidFill>
                <a:schemeClr val="tx1"/>
              </a:solidFill>
              <a:miter lim="800000"/>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16" name="Gruppieren 15">
            <a:extLst>
              <a:ext uri="{FF2B5EF4-FFF2-40B4-BE49-F238E27FC236}">
                <a16:creationId xmlns:a16="http://schemas.microsoft.com/office/drawing/2014/main" id="{2904757A-96C9-4AC0-BFED-3E67C1E8451E}"/>
              </a:ext>
            </a:extLst>
          </p:cNvPr>
          <p:cNvGrpSpPr/>
          <p:nvPr/>
        </p:nvGrpSpPr>
        <p:grpSpPr>
          <a:xfrm>
            <a:off x="1342565" y="3896724"/>
            <a:ext cx="3583625" cy="352753"/>
            <a:chOff x="1215354" y="3955925"/>
            <a:chExt cx="3583625" cy="352753"/>
          </a:xfrm>
        </p:grpSpPr>
        <p:sp>
          <p:nvSpPr>
            <p:cNvPr id="17" name="TextBox 136">
              <a:extLst>
                <a:ext uri="{FF2B5EF4-FFF2-40B4-BE49-F238E27FC236}">
                  <a16:creationId xmlns:a16="http://schemas.microsoft.com/office/drawing/2014/main" id="{2B543926-E212-4488-8C38-1EE00D2B71B7}"/>
                </a:ext>
              </a:extLst>
            </p:cNvPr>
            <p:cNvSpPr txBox="1"/>
            <p:nvPr/>
          </p:nvSpPr>
          <p:spPr>
            <a:xfrm>
              <a:off x="1215354" y="3955925"/>
              <a:ext cx="3570655" cy="307777"/>
            </a:xfrm>
            <a:prstGeom prst="rect">
              <a:avLst/>
            </a:prstGeom>
            <a:noFill/>
          </p:spPr>
          <p:txBody>
            <a:bodyPr wrap="square" rtlCol="0">
              <a:spAutoFit/>
            </a:bodyPr>
            <a:lstStyle/>
            <a:p>
              <a:pPr algn="ctr"/>
              <a:r>
                <a:rPr lang="en-US" sz="1400" b="1">
                  <a:latin typeface="FlexoSoft" panose="02000000000000000000" pitchFamily="2" charset="0"/>
                </a:rPr>
                <a:t>C. Multi-Operator Relationship</a:t>
              </a:r>
            </a:p>
          </p:txBody>
        </p:sp>
        <p:cxnSp>
          <p:nvCxnSpPr>
            <p:cNvPr id="18" name="Straight Connector 135">
              <a:extLst>
                <a:ext uri="{FF2B5EF4-FFF2-40B4-BE49-F238E27FC236}">
                  <a16:creationId xmlns:a16="http://schemas.microsoft.com/office/drawing/2014/main" id="{55EFA33D-F6C9-47B9-AE55-B90A9719CC8D}"/>
                </a:ext>
              </a:extLst>
            </p:cNvPr>
            <p:cNvCxnSpPr/>
            <p:nvPr/>
          </p:nvCxnSpPr>
          <p:spPr>
            <a:xfrm>
              <a:off x="1215354" y="4308678"/>
              <a:ext cx="3583625" cy="0"/>
            </a:xfrm>
            <a:prstGeom prst="line">
              <a:avLst/>
            </a:prstGeom>
            <a:ln w="28575" cap="rnd">
              <a:solidFill>
                <a:schemeClr val="tx1"/>
              </a:solidFill>
              <a:miter lim="800000"/>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19" name="Group 115">
            <a:extLst>
              <a:ext uri="{FF2B5EF4-FFF2-40B4-BE49-F238E27FC236}">
                <a16:creationId xmlns:a16="http://schemas.microsoft.com/office/drawing/2014/main" id="{9A2122B2-902A-4642-873D-86548E551B4A}"/>
              </a:ext>
            </a:extLst>
          </p:cNvPr>
          <p:cNvGrpSpPr/>
          <p:nvPr/>
        </p:nvGrpSpPr>
        <p:grpSpPr>
          <a:xfrm>
            <a:off x="1342565" y="2162708"/>
            <a:ext cx="1521198" cy="1616344"/>
            <a:chOff x="809626" y="2260974"/>
            <a:chExt cx="1943105" cy="1616344"/>
          </a:xfrm>
        </p:grpSpPr>
        <p:sp>
          <p:nvSpPr>
            <p:cNvPr id="20" name="Rectangle 69">
              <a:extLst>
                <a:ext uri="{FF2B5EF4-FFF2-40B4-BE49-F238E27FC236}">
                  <a16:creationId xmlns:a16="http://schemas.microsoft.com/office/drawing/2014/main" id="{C66C9957-045F-4F43-BB6B-5A498E84E01A}"/>
                </a:ext>
              </a:extLst>
            </p:cNvPr>
            <p:cNvSpPr/>
            <p:nvPr/>
          </p:nvSpPr>
          <p:spPr>
            <a:xfrm>
              <a:off x="809626" y="3097751"/>
              <a:ext cx="1943105" cy="779567"/>
            </a:xfrm>
            <a:prstGeom prst="roundRect">
              <a:avLst/>
            </a:prstGeom>
            <a:solidFill>
              <a:schemeClr val="bg2">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vert270" lIns="72000" tIns="72000" rIns="72000" bIns="72000" rtlCol="0" anchor="t" anchorCtr="0"/>
            <a:lstStyle/>
            <a:p>
              <a:pPr algn="ctr"/>
              <a:r>
                <a:rPr lang="en-US" sz="700" b="1">
                  <a:solidFill>
                    <a:srgbClr val="4B4B4B"/>
                  </a:solidFill>
                  <a:latin typeface="FlexoSoft" panose="02000000000000000000" pitchFamily="2" charset="0"/>
                </a:rPr>
                <a:t>Telco Y</a:t>
              </a:r>
            </a:p>
          </p:txBody>
        </p:sp>
        <p:sp>
          <p:nvSpPr>
            <p:cNvPr id="21" name="Rectangle 118">
              <a:extLst>
                <a:ext uri="{FF2B5EF4-FFF2-40B4-BE49-F238E27FC236}">
                  <a16:creationId xmlns:a16="http://schemas.microsoft.com/office/drawing/2014/main" id="{71038A08-C93E-485A-8289-A5D543372890}"/>
                </a:ext>
              </a:extLst>
            </p:cNvPr>
            <p:cNvSpPr/>
            <p:nvPr/>
          </p:nvSpPr>
          <p:spPr bwMode="gray">
            <a:xfrm rot="16200000">
              <a:off x="1075278" y="3371073"/>
              <a:ext cx="234252" cy="235685"/>
            </a:xfrm>
            <a:prstGeom prst="roundRect">
              <a:avLst/>
            </a:prstGeom>
            <a:solidFill>
              <a:schemeClr val="bg2">
                <a:lumMod val="75000"/>
              </a:schemeClr>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FlexoSoft" panose="02000000000000000000" pitchFamily="2" charset="0"/>
                  <a:cs typeface="Arial" charset="0"/>
                </a:rPr>
                <a:t>IT</a:t>
              </a:r>
            </a:p>
          </p:txBody>
        </p:sp>
        <p:sp>
          <p:nvSpPr>
            <p:cNvPr id="22" name="Rectangle 119">
              <a:extLst>
                <a:ext uri="{FF2B5EF4-FFF2-40B4-BE49-F238E27FC236}">
                  <a16:creationId xmlns:a16="http://schemas.microsoft.com/office/drawing/2014/main" id="{D5D09516-08D9-4970-B58F-CC57C8465ACC}"/>
                </a:ext>
              </a:extLst>
            </p:cNvPr>
            <p:cNvSpPr/>
            <p:nvPr/>
          </p:nvSpPr>
          <p:spPr bwMode="gray">
            <a:xfrm rot="16200000">
              <a:off x="1075278" y="3616457"/>
              <a:ext cx="234252" cy="235685"/>
            </a:xfrm>
            <a:prstGeom prst="roundRect">
              <a:avLst/>
            </a:prstGeom>
            <a:solidFill>
              <a:schemeClr val="bg2">
                <a:lumMod val="50000"/>
              </a:schemeClr>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chemeClr val="bg1"/>
                  </a:solidFill>
                  <a:latin typeface="FlexoSoft" panose="02000000000000000000" pitchFamily="2" charset="0"/>
                  <a:cs typeface="Arial" charset="0"/>
                </a:rPr>
                <a:t>NT</a:t>
              </a:r>
            </a:p>
          </p:txBody>
        </p:sp>
        <p:sp>
          <p:nvSpPr>
            <p:cNvPr id="23" name="Rectangle 120">
              <a:extLst>
                <a:ext uri="{FF2B5EF4-FFF2-40B4-BE49-F238E27FC236}">
                  <a16:creationId xmlns:a16="http://schemas.microsoft.com/office/drawing/2014/main" id="{DB14AF2C-2C71-47DD-8EFD-CEF3ACD5BA87}"/>
                </a:ext>
              </a:extLst>
            </p:cNvPr>
            <p:cNvSpPr/>
            <p:nvPr/>
          </p:nvSpPr>
          <p:spPr bwMode="gray">
            <a:xfrm rot="16200000">
              <a:off x="1075278" y="3125139"/>
              <a:ext cx="234252" cy="235685"/>
            </a:xfrm>
            <a:prstGeom prst="roundRect">
              <a:avLst/>
            </a:prstGeom>
            <a:solidFill>
              <a:schemeClr val="bg2">
                <a:lumMod val="60000"/>
                <a:lumOff val="40000"/>
              </a:schemeClr>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FlexoSoft" panose="02000000000000000000" pitchFamily="2" charset="0"/>
                  <a:cs typeface="Arial" charset="0"/>
                </a:rPr>
                <a:t>Other</a:t>
              </a:r>
            </a:p>
          </p:txBody>
        </p:sp>
        <p:grpSp>
          <p:nvGrpSpPr>
            <p:cNvPr id="24" name="Group 122">
              <a:extLst>
                <a:ext uri="{FF2B5EF4-FFF2-40B4-BE49-F238E27FC236}">
                  <a16:creationId xmlns:a16="http://schemas.microsoft.com/office/drawing/2014/main" id="{1D7A89F8-797C-4FEE-A9D8-6DD94FCA3023}"/>
                </a:ext>
              </a:extLst>
            </p:cNvPr>
            <p:cNvGrpSpPr/>
            <p:nvPr/>
          </p:nvGrpSpPr>
          <p:grpSpPr>
            <a:xfrm>
              <a:off x="1310248" y="3242981"/>
              <a:ext cx="1137348" cy="491318"/>
              <a:chOff x="1996564" y="1839447"/>
              <a:chExt cx="2621611" cy="1045986"/>
            </a:xfrm>
          </p:grpSpPr>
          <p:cxnSp>
            <p:nvCxnSpPr>
              <p:cNvPr id="35" name="Straight Connector 123">
                <a:extLst>
                  <a:ext uri="{FF2B5EF4-FFF2-40B4-BE49-F238E27FC236}">
                    <a16:creationId xmlns:a16="http://schemas.microsoft.com/office/drawing/2014/main" id="{B253A99F-C7C1-4DBC-ABD3-501B0D9EC7BC}"/>
                  </a:ext>
                </a:extLst>
              </p:cNvPr>
              <p:cNvCxnSpPr>
                <a:cxnSpLocks/>
              </p:cNvCxnSpPr>
              <p:nvPr/>
            </p:nvCxnSpPr>
            <p:spPr>
              <a:xfrm>
                <a:off x="1996564" y="2885433"/>
                <a:ext cx="2621611" cy="0"/>
              </a:xfrm>
              <a:prstGeom prst="line">
                <a:avLst/>
              </a:prstGeom>
              <a:noFill/>
              <a:ln w="28575" cap="flat" cmpd="sng" algn="ctr">
                <a:solidFill>
                  <a:schemeClr val="bg2">
                    <a:lumMod val="50000"/>
                  </a:schemeClr>
                </a:solidFill>
                <a:prstDash val="solid"/>
                <a:miter lim="800000"/>
                <a:headEnd type="none" w="med" len="med"/>
                <a:tailEnd type="none" w="med" len="med"/>
              </a:ln>
              <a:effectLst/>
            </p:spPr>
          </p:cxnSp>
          <p:cxnSp>
            <p:nvCxnSpPr>
              <p:cNvPr id="36" name="Straight Connector 124">
                <a:extLst>
                  <a:ext uri="{FF2B5EF4-FFF2-40B4-BE49-F238E27FC236}">
                    <a16:creationId xmlns:a16="http://schemas.microsoft.com/office/drawing/2014/main" id="{4BE6A946-D514-4E64-87C8-77647214BF05}"/>
                  </a:ext>
                </a:extLst>
              </p:cNvPr>
              <p:cNvCxnSpPr>
                <a:cxnSpLocks/>
              </p:cNvCxnSpPr>
              <p:nvPr/>
            </p:nvCxnSpPr>
            <p:spPr>
              <a:xfrm flipV="1">
                <a:off x="1996564" y="2362440"/>
                <a:ext cx="2589160" cy="586"/>
              </a:xfrm>
              <a:prstGeom prst="line">
                <a:avLst/>
              </a:prstGeom>
              <a:noFill/>
              <a:ln w="28575" cap="flat" cmpd="sng" algn="ctr">
                <a:solidFill>
                  <a:schemeClr val="bg2">
                    <a:lumMod val="75000"/>
                  </a:schemeClr>
                </a:solidFill>
                <a:prstDash val="solid"/>
                <a:miter lim="800000"/>
                <a:headEnd type="none" w="med" len="med"/>
                <a:tailEnd type="none" w="med" len="med"/>
              </a:ln>
              <a:effectLst/>
            </p:spPr>
          </p:cxnSp>
          <p:cxnSp>
            <p:nvCxnSpPr>
              <p:cNvPr id="37" name="Straight Connector 125">
                <a:extLst>
                  <a:ext uri="{FF2B5EF4-FFF2-40B4-BE49-F238E27FC236}">
                    <a16:creationId xmlns:a16="http://schemas.microsoft.com/office/drawing/2014/main" id="{7EA33FE3-F254-4C2D-8EE8-360BD10F1711}"/>
                  </a:ext>
                </a:extLst>
              </p:cNvPr>
              <p:cNvCxnSpPr>
                <a:cxnSpLocks/>
              </p:cNvCxnSpPr>
              <p:nvPr/>
            </p:nvCxnSpPr>
            <p:spPr>
              <a:xfrm>
                <a:off x="1996564" y="1839447"/>
                <a:ext cx="2589159" cy="0"/>
              </a:xfrm>
              <a:prstGeom prst="line">
                <a:avLst/>
              </a:prstGeom>
              <a:noFill/>
              <a:ln w="28575" cap="flat" cmpd="sng" algn="ctr">
                <a:solidFill>
                  <a:schemeClr val="bg2">
                    <a:lumMod val="60000"/>
                    <a:lumOff val="40000"/>
                  </a:schemeClr>
                </a:solidFill>
                <a:prstDash val="solid"/>
                <a:miter lim="800000"/>
                <a:headEnd type="none" w="med" len="med"/>
                <a:tailEnd type="none" w="med" len="med"/>
              </a:ln>
              <a:effectLst/>
            </p:spPr>
          </p:cxnSp>
        </p:grpSp>
        <p:sp>
          <p:nvSpPr>
            <p:cNvPr id="25" name="TextBox 129">
              <a:extLst>
                <a:ext uri="{FF2B5EF4-FFF2-40B4-BE49-F238E27FC236}">
                  <a16:creationId xmlns:a16="http://schemas.microsoft.com/office/drawing/2014/main" id="{82F835B5-A2DF-4EA3-AB94-CC451D9B2C04}"/>
                </a:ext>
              </a:extLst>
            </p:cNvPr>
            <p:cNvSpPr txBox="1"/>
            <p:nvPr/>
          </p:nvSpPr>
          <p:spPr bwMode="gray">
            <a:xfrm rot="16200000">
              <a:off x="2188574" y="3370798"/>
              <a:ext cx="725571" cy="235685"/>
            </a:xfrm>
            <a:prstGeom prst="roundRect">
              <a:avLst/>
            </a:prstGeom>
            <a:solidFill>
              <a:srgbClr val="A4A4A4"/>
            </a:solidFill>
            <a:ln w="19050">
              <a:solidFill>
                <a:schemeClr val="bg1"/>
              </a:solidFill>
              <a:miter lim="800000"/>
              <a:headEnd/>
              <a:tailEnd/>
            </a:ln>
          </p:spPr>
          <p:txBody>
            <a:bodyPr vert="horz" wrap="none" lIns="76186" tIns="38093" rIns="76186" bIns="38093" numCol="1" rtlCol="0" anchor="ctr" anchorCtr="0" compatLnSpc="1">
              <a:prstTxWarp prst="textNoShape">
                <a:avLst/>
              </a:prstTxWarp>
              <a:noAutofit/>
            </a:bodyPr>
            <a:lstStyle/>
            <a:p>
              <a:pPr algn="ctr" defTabSz="1219084"/>
              <a:r>
                <a:rPr lang="en-US" sz="600" b="1">
                  <a:solidFill>
                    <a:srgbClr val="4B4B4B"/>
                  </a:solidFill>
                  <a:latin typeface="FlexoSoft" panose="02000000000000000000" pitchFamily="2" charset="0"/>
                </a:rPr>
                <a:t>Exposure Gateway</a:t>
              </a:r>
            </a:p>
          </p:txBody>
        </p:sp>
        <p:sp>
          <p:nvSpPr>
            <p:cNvPr id="26" name="Rectangle 69">
              <a:extLst>
                <a:ext uri="{FF2B5EF4-FFF2-40B4-BE49-F238E27FC236}">
                  <a16:creationId xmlns:a16="http://schemas.microsoft.com/office/drawing/2014/main" id="{6DD83861-4FF2-4523-BE6A-8B967EF592B7}"/>
                </a:ext>
              </a:extLst>
            </p:cNvPr>
            <p:cNvSpPr/>
            <p:nvPr/>
          </p:nvSpPr>
          <p:spPr>
            <a:xfrm>
              <a:off x="809626" y="2260974"/>
              <a:ext cx="1943105" cy="779567"/>
            </a:xfrm>
            <a:prstGeom prst="roundRect">
              <a:avLst/>
            </a:prstGeom>
            <a:solidFill>
              <a:schemeClr val="bg2">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vert270" lIns="72000" tIns="72000" rIns="72000" bIns="72000" rtlCol="0" anchor="t" anchorCtr="0"/>
            <a:lstStyle/>
            <a:p>
              <a:pPr algn="ctr"/>
              <a:r>
                <a:rPr lang="en-US" sz="700" b="1">
                  <a:solidFill>
                    <a:srgbClr val="4B4B4B"/>
                  </a:solidFill>
                  <a:latin typeface="FlexoSoft" panose="02000000000000000000" pitchFamily="2" charset="0"/>
                </a:rPr>
                <a:t>Telco X</a:t>
              </a:r>
            </a:p>
          </p:txBody>
        </p:sp>
        <p:sp>
          <p:nvSpPr>
            <p:cNvPr id="27" name="Rectangle 118">
              <a:extLst>
                <a:ext uri="{FF2B5EF4-FFF2-40B4-BE49-F238E27FC236}">
                  <a16:creationId xmlns:a16="http://schemas.microsoft.com/office/drawing/2014/main" id="{23E1E0D2-2D04-4BE3-8860-0725506CA56F}"/>
                </a:ext>
              </a:extLst>
            </p:cNvPr>
            <p:cNvSpPr/>
            <p:nvPr/>
          </p:nvSpPr>
          <p:spPr bwMode="gray">
            <a:xfrm rot="16200000">
              <a:off x="1075278" y="2534296"/>
              <a:ext cx="234252" cy="235685"/>
            </a:xfrm>
            <a:prstGeom prst="roundRect">
              <a:avLst/>
            </a:prstGeom>
            <a:solidFill>
              <a:srgbClr val="FF55AC"/>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FlexoSoft" panose="02000000000000000000" pitchFamily="2" charset="0"/>
                  <a:cs typeface="Arial" charset="0"/>
                </a:rPr>
                <a:t>IT</a:t>
              </a:r>
            </a:p>
          </p:txBody>
        </p:sp>
        <p:sp>
          <p:nvSpPr>
            <p:cNvPr id="28" name="Rectangle 119">
              <a:extLst>
                <a:ext uri="{FF2B5EF4-FFF2-40B4-BE49-F238E27FC236}">
                  <a16:creationId xmlns:a16="http://schemas.microsoft.com/office/drawing/2014/main" id="{77453F37-8D00-47BC-9148-DC2F7F2BB9E8}"/>
                </a:ext>
              </a:extLst>
            </p:cNvPr>
            <p:cNvSpPr/>
            <p:nvPr/>
          </p:nvSpPr>
          <p:spPr bwMode="gray">
            <a:xfrm rot="16200000">
              <a:off x="1075278" y="2779680"/>
              <a:ext cx="234252" cy="235685"/>
            </a:xfrm>
            <a:prstGeom prst="roundRect">
              <a:avLst/>
            </a:prstGeom>
            <a:solidFill>
              <a:srgbClr val="E20074"/>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chemeClr val="bg1"/>
                  </a:solidFill>
                  <a:latin typeface="FlexoSoft" panose="02000000000000000000" pitchFamily="2" charset="0"/>
                  <a:cs typeface="Arial" charset="0"/>
                </a:rPr>
                <a:t>NT</a:t>
              </a:r>
            </a:p>
          </p:txBody>
        </p:sp>
        <p:sp>
          <p:nvSpPr>
            <p:cNvPr id="29" name="Rectangle 120">
              <a:extLst>
                <a:ext uri="{FF2B5EF4-FFF2-40B4-BE49-F238E27FC236}">
                  <a16:creationId xmlns:a16="http://schemas.microsoft.com/office/drawing/2014/main" id="{2CBE3B21-B90D-4F4E-9D04-BF327A090453}"/>
                </a:ext>
              </a:extLst>
            </p:cNvPr>
            <p:cNvSpPr/>
            <p:nvPr/>
          </p:nvSpPr>
          <p:spPr bwMode="gray">
            <a:xfrm rot="16200000">
              <a:off x="1075278" y="2288361"/>
              <a:ext cx="234252" cy="235685"/>
            </a:xfrm>
            <a:prstGeom prst="roundRect">
              <a:avLst/>
            </a:prstGeom>
            <a:solidFill>
              <a:srgbClr val="FF8DC8"/>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FlexoSoft" panose="02000000000000000000" pitchFamily="2" charset="0"/>
                  <a:cs typeface="Arial" charset="0"/>
                </a:rPr>
                <a:t>Other</a:t>
              </a:r>
            </a:p>
          </p:txBody>
        </p:sp>
        <p:grpSp>
          <p:nvGrpSpPr>
            <p:cNvPr id="30" name="Group 122">
              <a:extLst>
                <a:ext uri="{FF2B5EF4-FFF2-40B4-BE49-F238E27FC236}">
                  <a16:creationId xmlns:a16="http://schemas.microsoft.com/office/drawing/2014/main" id="{B33C4262-C313-44AE-8E54-0798CC5EDEC0}"/>
                </a:ext>
              </a:extLst>
            </p:cNvPr>
            <p:cNvGrpSpPr/>
            <p:nvPr/>
          </p:nvGrpSpPr>
          <p:grpSpPr>
            <a:xfrm>
              <a:off x="1310248" y="2406204"/>
              <a:ext cx="1137348" cy="491318"/>
              <a:chOff x="1832293" y="-94399"/>
              <a:chExt cx="2621611" cy="1045986"/>
            </a:xfrm>
          </p:grpSpPr>
          <p:cxnSp>
            <p:nvCxnSpPr>
              <p:cNvPr id="32" name="Straight Connector 123">
                <a:extLst>
                  <a:ext uri="{FF2B5EF4-FFF2-40B4-BE49-F238E27FC236}">
                    <a16:creationId xmlns:a16="http://schemas.microsoft.com/office/drawing/2014/main" id="{7068D611-0CD4-4B3B-A3B4-99A73CAE1477}"/>
                  </a:ext>
                </a:extLst>
              </p:cNvPr>
              <p:cNvCxnSpPr>
                <a:cxnSpLocks/>
              </p:cNvCxnSpPr>
              <p:nvPr/>
            </p:nvCxnSpPr>
            <p:spPr>
              <a:xfrm>
                <a:off x="1832293" y="951587"/>
                <a:ext cx="2621611" cy="0"/>
              </a:xfrm>
              <a:prstGeom prst="line">
                <a:avLst/>
              </a:prstGeom>
              <a:noFill/>
              <a:ln w="28575" cap="flat" cmpd="sng" algn="ctr">
                <a:solidFill>
                  <a:srgbClr val="E20074"/>
                </a:solidFill>
                <a:prstDash val="solid"/>
                <a:miter lim="800000"/>
                <a:headEnd type="none" w="med" len="med"/>
                <a:tailEnd type="none" w="med" len="med"/>
              </a:ln>
              <a:effectLst/>
            </p:spPr>
          </p:cxnSp>
          <p:cxnSp>
            <p:nvCxnSpPr>
              <p:cNvPr id="33" name="Straight Connector 124">
                <a:extLst>
                  <a:ext uri="{FF2B5EF4-FFF2-40B4-BE49-F238E27FC236}">
                    <a16:creationId xmlns:a16="http://schemas.microsoft.com/office/drawing/2014/main" id="{0AEA899B-2176-4F58-9D92-6037160A854E}"/>
                  </a:ext>
                </a:extLst>
              </p:cNvPr>
              <p:cNvCxnSpPr>
                <a:cxnSpLocks/>
              </p:cNvCxnSpPr>
              <p:nvPr/>
            </p:nvCxnSpPr>
            <p:spPr>
              <a:xfrm flipV="1">
                <a:off x="1832293" y="428594"/>
                <a:ext cx="2589160" cy="586"/>
              </a:xfrm>
              <a:prstGeom prst="line">
                <a:avLst/>
              </a:prstGeom>
              <a:noFill/>
              <a:ln w="28575" cap="flat" cmpd="sng" algn="ctr">
                <a:solidFill>
                  <a:srgbClr val="FF55AC"/>
                </a:solidFill>
                <a:prstDash val="solid"/>
                <a:miter lim="800000"/>
                <a:headEnd type="none" w="med" len="med"/>
                <a:tailEnd type="none" w="med" len="med"/>
              </a:ln>
              <a:effectLst/>
            </p:spPr>
          </p:cxnSp>
          <p:cxnSp>
            <p:nvCxnSpPr>
              <p:cNvPr id="34" name="Straight Connector 125">
                <a:extLst>
                  <a:ext uri="{FF2B5EF4-FFF2-40B4-BE49-F238E27FC236}">
                    <a16:creationId xmlns:a16="http://schemas.microsoft.com/office/drawing/2014/main" id="{4B018021-B59F-411D-9ECF-95E9BC2794CA}"/>
                  </a:ext>
                </a:extLst>
              </p:cNvPr>
              <p:cNvCxnSpPr>
                <a:cxnSpLocks/>
              </p:cNvCxnSpPr>
              <p:nvPr/>
            </p:nvCxnSpPr>
            <p:spPr>
              <a:xfrm>
                <a:off x="1832293" y="-94399"/>
                <a:ext cx="2589159" cy="0"/>
              </a:xfrm>
              <a:prstGeom prst="line">
                <a:avLst/>
              </a:prstGeom>
              <a:noFill/>
              <a:ln w="28575" cap="flat" cmpd="sng" algn="ctr">
                <a:solidFill>
                  <a:srgbClr val="FF8DC8"/>
                </a:solidFill>
                <a:prstDash val="solid"/>
                <a:miter lim="800000"/>
                <a:headEnd type="none" w="med" len="med"/>
                <a:tailEnd type="none" w="med" len="med"/>
              </a:ln>
              <a:effectLst/>
            </p:spPr>
          </p:cxnSp>
        </p:grpSp>
        <p:sp>
          <p:nvSpPr>
            <p:cNvPr id="31" name="TextBox 129">
              <a:extLst>
                <a:ext uri="{FF2B5EF4-FFF2-40B4-BE49-F238E27FC236}">
                  <a16:creationId xmlns:a16="http://schemas.microsoft.com/office/drawing/2014/main" id="{764757E3-4F84-4E75-8A2F-6075A62C7B6D}"/>
                </a:ext>
              </a:extLst>
            </p:cNvPr>
            <p:cNvSpPr txBox="1"/>
            <p:nvPr/>
          </p:nvSpPr>
          <p:spPr bwMode="gray">
            <a:xfrm rot="16200000">
              <a:off x="2188574" y="2534021"/>
              <a:ext cx="725571" cy="235685"/>
            </a:xfrm>
            <a:prstGeom prst="roundRect">
              <a:avLst/>
            </a:prstGeom>
            <a:solidFill>
              <a:srgbClr val="FFC6E3"/>
            </a:solidFill>
            <a:ln w="19050">
              <a:solidFill>
                <a:schemeClr val="bg1"/>
              </a:solidFill>
              <a:miter lim="800000"/>
              <a:headEnd/>
              <a:tailEnd/>
            </a:ln>
          </p:spPr>
          <p:txBody>
            <a:bodyPr vert="horz" wrap="none" lIns="76186" tIns="38093" rIns="76186" bIns="38093" numCol="1" rtlCol="0" anchor="ctr" anchorCtr="0" compatLnSpc="1">
              <a:prstTxWarp prst="textNoShape">
                <a:avLst/>
              </a:prstTxWarp>
              <a:noAutofit/>
            </a:bodyPr>
            <a:lstStyle/>
            <a:p>
              <a:pPr algn="ctr" defTabSz="1219084"/>
              <a:r>
                <a:rPr lang="en-US" sz="600" b="1">
                  <a:solidFill>
                    <a:srgbClr val="4B4B4B"/>
                  </a:solidFill>
                  <a:latin typeface="FlexoSoft" panose="02000000000000000000" pitchFamily="2" charset="0"/>
                </a:rPr>
                <a:t>Exposure Gateway</a:t>
              </a:r>
            </a:p>
          </p:txBody>
        </p:sp>
      </p:grpSp>
      <p:grpSp>
        <p:nvGrpSpPr>
          <p:cNvPr id="38" name="Group 147">
            <a:extLst>
              <a:ext uri="{FF2B5EF4-FFF2-40B4-BE49-F238E27FC236}">
                <a16:creationId xmlns:a16="http://schemas.microsoft.com/office/drawing/2014/main" id="{ECDDC0C1-2229-4C06-9E8B-27CA556C77DD}"/>
              </a:ext>
            </a:extLst>
          </p:cNvPr>
          <p:cNvGrpSpPr/>
          <p:nvPr/>
        </p:nvGrpSpPr>
        <p:grpSpPr>
          <a:xfrm>
            <a:off x="6595882" y="2158364"/>
            <a:ext cx="1521198" cy="1616344"/>
            <a:chOff x="809626" y="2260974"/>
            <a:chExt cx="1943105" cy="1616344"/>
          </a:xfrm>
        </p:grpSpPr>
        <p:sp>
          <p:nvSpPr>
            <p:cNvPr id="39" name="Rectangle 69">
              <a:extLst>
                <a:ext uri="{FF2B5EF4-FFF2-40B4-BE49-F238E27FC236}">
                  <a16:creationId xmlns:a16="http://schemas.microsoft.com/office/drawing/2014/main" id="{ACB9A346-8411-4333-BE5A-D9DF5C891408}"/>
                </a:ext>
              </a:extLst>
            </p:cNvPr>
            <p:cNvSpPr/>
            <p:nvPr/>
          </p:nvSpPr>
          <p:spPr>
            <a:xfrm>
              <a:off x="809626" y="3097751"/>
              <a:ext cx="1943105" cy="779567"/>
            </a:xfrm>
            <a:prstGeom prst="roundRect">
              <a:avLst/>
            </a:prstGeom>
            <a:solidFill>
              <a:schemeClr val="bg2">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vert270" lIns="72000" tIns="72000" rIns="72000" bIns="72000" rtlCol="0" anchor="t" anchorCtr="0"/>
            <a:lstStyle/>
            <a:p>
              <a:pPr algn="ctr"/>
              <a:r>
                <a:rPr lang="en-US" sz="700" b="1">
                  <a:solidFill>
                    <a:srgbClr val="4B4B4B"/>
                  </a:solidFill>
                  <a:latin typeface="FlexoSoft" panose="02000000000000000000" pitchFamily="2" charset="0"/>
                </a:rPr>
                <a:t>Telco Y</a:t>
              </a:r>
            </a:p>
          </p:txBody>
        </p:sp>
        <p:sp>
          <p:nvSpPr>
            <p:cNvPr id="40" name="Rectangle 118">
              <a:extLst>
                <a:ext uri="{FF2B5EF4-FFF2-40B4-BE49-F238E27FC236}">
                  <a16:creationId xmlns:a16="http://schemas.microsoft.com/office/drawing/2014/main" id="{6DC92B4D-65A1-44FA-ABAF-7A5F84786012}"/>
                </a:ext>
              </a:extLst>
            </p:cNvPr>
            <p:cNvSpPr/>
            <p:nvPr/>
          </p:nvSpPr>
          <p:spPr bwMode="gray">
            <a:xfrm rot="16200000">
              <a:off x="1075278" y="3371073"/>
              <a:ext cx="234252" cy="235685"/>
            </a:xfrm>
            <a:prstGeom prst="roundRect">
              <a:avLst/>
            </a:prstGeom>
            <a:solidFill>
              <a:schemeClr val="bg2">
                <a:lumMod val="75000"/>
              </a:schemeClr>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FlexoSoft" panose="02000000000000000000" pitchFamily="2" charset="0"/>
                  <a:cs typeface="Arial" charset="0"/>
                </a:rPr>
                <a:t>IT</a:t>
              </a:r>
            </a:p>
          </p:txBody>
        </p:sp>
        <p:sp>
          <p:nvSpPr>
            <p:cNvPr id="41" name="Rectangle 119">
              <a:extLst>
                <a:ext uri="{FF2B5EF4-FFF2-40B4-BE49-F238E27FC236}">
                  <a16:creationId xmlns:a16="http://schemas.microsoft.com/office/drawing/2014/main" id="{3A6F1304-2938-4AA0-A35A-D8BD3E99C6F0}"/>
                </a:ext>
              </a:extLst>
            </p:cNvPr>
            <p:cNvSpPr/>
            <p:nvPr/>
          </p:nvSpPr>
          <p:spPr bwMode="gray">
            <a:xfrm rot="16200000">
              <a:off x="1075278" y="3616457"/>
              <a:ext cx="234252" cy="235685"/>
            </a:xfrm>
            <a:prstGeom prst="roundRect">
              <a:avLst/>
            </a:prstGeom>
            <a:solidFill>
              <a:schemeClr val="bg2">
                <a:lumMod val="50000"/>
              </a:schemeClr>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chemeClr val="bg1"/>
                  </a:solidFill>
                  <a:latin typeface="FlexoSoft" panose="02000000000000000000" pitchFamily="2" charset="0"/>
                  <a:cs typeface="Arial" charset="0"/>
                </a:rPr>
                <a:t>NT</a:t>
              </a:r>
            </a:p>
          </p:txBody>
        </p:sp>
        <p:sp>
          <p:nvSpPr>
            <p:cNvPr id="42" name="Rectangle 120">
              <a:extLst>
                <a:ext uri="{FF2B5EF4-FFF2-40B4-BE49-F238E27FC236}">
                  <a16:creationId xmlns:a16="http://schemas.microsoft.com/office/drawing/2014/main" id="{D4D7E09D-9CE9-4AB1-9B66-C262A6266A50}"/>
                </a:ext>
              </a:extLst>
            </p:cNvPr>
            <p:cNvSpPr/>
            <p:nvPr/>
          </p:nvSpPr>
          <p:spPr bwMode="gray">
            <a:xfrm rot="16200000">
              <a:off x="1075278" y="3125139"/>
              <a:ext cx="234252" cy="235685"/>
            </a:xfrm>
            <a:prstGeom prst="roundRect">
              <a:avLst/>
            </a:prstGeom>
            <a:solidFill>
              <a:schemeClr val="bg2">
                <a:lumMod val="60000"/>
                <a:lumOff val="40000"/>
              </a:schemeClr>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FlexoSoft" panose="02000000000000000000" pitchFamily="2" charset="0"/>
                  <a:cs typeface="Arial" charset="0"/>
                </a:rPr>
                <a:t>Other</a:t>
              </a:r>
            </a:p>
          </p:txBody>
        </p:sp>
        <p:grpSp>
          <p:nvGrpSpPr>
            <p:cNvPr id="43" name="Group 122">
              <a:extLst>
                <a:ext uri="{FF2B5EF4-FFF2-40B4-BE49-F238E27FC236}">
                  <a16:creationId xmlns:a16="http://schemas.microsoft.com/office/drawing/2014/main" id="{590A659B-47FA-4455-971E-18A54EB0ECBC}"/>
                </a:ext>
              </a:extLst>
            </p:cNvPr>
            <p:cNvGrpSpPr/>
            <p:nvPr/>
          </p:nvGrpSpPr>
          <p:grpSpPr>
            <a:xfrm>
              <a:off x="1310248" y="3242981"/>
              <a:ext cx="1137348" cy="491318"/>
              <a:chOff x="1996564" y="1839447"/>
              <a:chExt cx="2621611" cy="1045986"/>
            </a:xfrm>
          </p:grpSpPr>
          <p:cxnSp>
            <p:nvCxnSpPr>
              <p:cNvPr id="55" name="Straight Connector 123">
                <a:extLst>
                  <a:ext uri="{FF2B5EF4-FFF2-40B4-BE49-F238E27FC236}">
                    <a16:creationId xmlns:a16="http://schemas.microsoft.com/office/drawing/2014/main" id="{647362A4-5F2C-41BD-8678-8E88B21CCF7E}"/>
                  </a:ext>
                </a:extLst>
              </p:cNvPr>
              <p:cNvCxnSpPr>
                <a:cxnSpLocks/>
              </p:cNvCxnSpPr>
              <p:nvPr/>
            </p:nvCxnSpPr>
            <p:spPr>
              <a:xfrm>
                <a:off x="1996564" y="2885433"/>
                <a:ext cx="2621611" cy="0"/>
              </a:xfrm>
              <a:prstGeom prst="line">
                <a:avLst/>
              </a:prstGeom>
              <a:noFill/>
              <a:ln w="28575" cap="flat" cmpd="sng" algn="ctr">
                <a:solidFill>
                  <a:schemeClr val="bg2">
                    <a:lumMod val="50000"/>
                  </a:schemeClr>
                </a:solidFill>
                <a:prstDash val="solid"/>
                <a:miter lim="800000"/>
                <a:headEnd type="none" w="med" len="med"/>
                <a:tailEnd type="none" w="med" len="med"/>
              </a:ln>
              <a:effectLst/>
            </p:spPr>
          </p:cxnSp>
          <p:cxnSp>
            <p:nvCxnSpPr>
              <p:cNvPr id="56" name="Straight Connector 124">
                <a:extLst>
                  <a:ext uri="{FF2B5EF4-FFF2-40B4-BE49-F238E27FC236}">
                    <a16:creationId xmlns:a16="http://schemas.microsoft.com/office/drawing/2014/main" id="{05EC1518-5DDE-4D6A-8BF8-94E7985268E8}"/>
                  </a:ext>
                </a:extLst>
              </p:cNvPr>
              <p:cNvCxnSpPr>
                <a:cxnSpLocks/>
              </p:cNvCxnSpPr>
              <p:nvPr/>
            </p:nvCxnSpPr>
            <p:spPr>
              <a:xfrm flipV="1">
                <a:off x="1996564" y="2362440"/>
                <a:ext cx="2589160" cy="586"/>
              </a:xfrm>
              <a:prstGeom prst="line">
                <a:avLst/>
              </a:prstGeom>
              <a:noFill/>
              <a:ln w="28575" cap="flat" cmpd="sng" algn="ctr">
                <a:solidFill>
                  <a:schemeClr val="bg2">
                    <a:lumMod val="75000"/>
                  </a:schemeClr>
                </a:solidFill>
                <a:prstDash val="solid"/>
                <a:miter lim="800000"/>
                <a:headEnd type="none" w="med" len="med"/>
                <a:tailEnd type="none" w="med" len="med"/>
              </a:ln>
              <a:effectLst/>
            </p:spPr>
          </p:cxnSp>
          <p:cxnSp>
            <p:nvCxnSpPr>
              <p:cNvPr id="57" name="Straight Connector 125">
                <a:extLst>
                  <a:ext uri="{FF2B5EF4-FFF2-40B4-BE49-F238E27FC236}">
                    <a16:creationId xmlns:a16="http://schemas.microsoft.com/office/drawing/2014/main" id="{2544BF5B-4DDD-4A2B-A6CB-84D3D187644E}"/>
                  </a:ext>
                </a:extLst>
              </p:cNvPr>
              <p:cNvCxnSpPr>
                <a:cxnSpLocks/>
              </p:cNvCxnSpPr>
              <p:nvPr/>
            </p:nvCxnSpPr>
            <p:spPr>
              <a:xfrm>
                <a:off x="1996564" y="1839447"/>
                <a:ext cx="2589159" cy="0"/>
              </a:xfrm>
              <a:prstGeom prst="line">
                <a:avLst/>
              </a:prstGeom>
              <a:noFill/>
              <a:ln w="28575" cap="flat" cmpd="sng" algn="ctr">
                <a:solidFill>
                  <a:schemeClr val="bg2">
                    <a:lumMod val="60000"/>
                    <a:lumOff val="40000"/>
                  </a:schemeClr>
                </a:solidFill>
                <a:prstDash val="solid"/>
                <a:miter lim="800000"/>
                <a:headEnd type="none" w="med" len="med"/>
                <a:tailEnd type="none" w="med" len="med"/>
              </a:ln>
              <a:effectLst/>
            </p:spPr>
          </p:cxnSp>
        </p:grpSp>
        <p:sp>
          <p:nvSpPr>
            <p:cNvPr id="44" name="TextBox 129">
              <a:extLst>
                <a:ext uri="{FF2B5EF4-FFF2-40B4-BE49-F238E27FC236}">
                  <a16:creationId xmlns:a16="http://schemas.microsoft.com/office/drawing/2014/main" id="{E8F1F566-54CF-4FE7-96D0-C011545AC125}"/>
                </a:ext>
              </a:extLst>
            </p:cNvPr>
            <p:cNvSpPr txBox="1"/>
            <p:nvPr/>
          </p:nvSpPr>
          <p:spPr bwMode="gray">
            <a:xfrm rot="16200000">
              <a:off x="2188574" y="3370798"/>
              <a:ext cx="725571" cy="235685"/>
            </a:xfrm>
            <a:prstGeom prst="roundRect">
              <a:avLst/>
            </a:prstGeom>
            <a:solidFill>
              <a:srgbClr val="A4A4A4"/>
            </a:solidFill>
            <a:ln w="19050">
              <a:solidFill>
                <a:schemeClr val="bg1"/>
              </a:solidFill>
              <a:miter lim="800000"/>
              <a:headEnd/>
              <a:tailEnd/>
            </a:ln>
          </p:spPr>
          <p:txBody>
            <a:bodyPr vert="horz" wrap="none" lIns="76186" tIns="38093" rIns="76186" bIns="38093" numCol="1" rtlCol="0" anchor="ctr" anchorCtr="0" compatLnSpc="1">
              <a:prstTxWarp prst="textNoShape">
                <a:avLst/>
              </a:prstTxWarp>
              <a:noAutofit/>
            </a:bodyPr>
            <a:lstStyle/>
            <a:p>
              <a:pPr algn="ctr" defTabSz="1219084"/>
              <a:r>
                <a:rPr lang="en-US" sz="600" b="1">
                  <a:solidFill>
                    <a:srgbClr val="4B4B4B"/>
                  </a:solidFill>
                  <a:latin typeface="FlexoSoft" panose="02000000000000000000" pitchFamily="2" charset="0"/>
                </a:rPr>
                <a:t>Exposure Gateway</a:t>
              </a:r>
            </a:p>
          </p:txBody>
        </p:sp>
        <p:sp>
          <p:nvSpPr>
            <p:cNvPr id="45" name="Rectangle 69">
              <a:extLst>
                <a:ext uri="{FF2B5EF4-FFF2-40B4-BE49-F238E27FC236}">
                  <a16:creationId xmlns:a16="http://schemas.microsoft.com/office/drawing/2014/main" id="{16FDC542-483A-424B-B47F-6BF3027A3E82}"/>
                </a:ext>
              </a:extLst>
            </p:cNvPr>
            <p:cNvSpPr/>
            <p:nvPr/>
          </p:nvSpPr>
          <p:spPr>
            <a:xfrm>
              <a:off x="809626" y="2260974"/>
              <a:ext cx="1943105" cy="779567"/>
            </a:xfrm>
            <a:prstGeom prst="roundRect">
              <a:avLst/>
            </a:prstGeom>
            <a:solidFill>
              <a:schemeClr val="bg2">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vert270" lIns="72000" tIns="72000" rIns="72000" bIns="72000" rtlCol="0" anchor="t" anchorCtr="0"/>
            <a:lstStyle/>
            <a:p>
              <a:pPr algn="ctr"/>
              <a:r>
                <a:rPr lang="en-US" sz="700" b="1">
                  <a:solidFill>
                    <a:srgbClr val="4B4B4B"/>
                  </a:solidFill>
                  <a:latin typeface="FlexoSoft" panose="02000000000000000000" pitchFamily="2" charset="0"/>
                </a:rPr>
                <a:t>Telco X</a:t>
              </a:r>
            </a:p>
          </p:txBody>
        </p:sp>
        <p:sp>
          <p:nvSpPr>
            <p:cNvPr id="46" name="Rectangle 118">
              <a:extLst>
                <a:ext uri="{FF2B5EF4-FFF2-40B4-BE49-F238E27FC236}">
                  <a16:creationId xmlns:a16="http://schemas.microsoft.com/office/drawing/2014/main" id="{B2678B16-35C1-4B9E-8C43-EEEF3126D826}"/>
                </a:ext>
              </a:extLst>
            </p:cNvPr>
            <p:cNvSpPr/>
            <p:nvPr/>
          </p:nvSpPr>
          <p:spPr bwMode="gray">
            <a:xfrm rot="16200000">
              <a:off x="1075278" y="2534296"/>
              <a:ext cx="234252" cy="235685"/>
            </a:xfrm>
            <a:prstGeom prst="roundRect">
              <a:avLst/>
            </a:prstGeom>
            <a:solidFill>
              <a:srgbClr val="FF55AC"/>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FlexoSoft" panose="02000000000000000000" pitchFamily="2" charset="0"/>
                  <a:cs typeface="Arial" charset="0"/>
                </a:rPr>
                <a:t>IT</a:t>
              </a:r>
            </a:p>
          </p:txBody>
        </p:sp>
        <p:sp>
          <p:nvSpPr>
            <p:cNvPr id="47" name="Rectangle 119">
              <a:extLst>
                <a:ext uri="{FF2B5EF4-FFF2-40B4-BE49-F238E27FC236}">
                  <a16:creationId xmlns:a16="http://schemas.microsoft.com/office/drawing/2014/main" id="{28C7AD95-BC0A-435A-A791-12FFB57645CB}"/>
                </a:ext>
              </a:extLst>
            </p:cNvPr>
            <p:cNvSpPr/>
            <p:nvPr/>
          </p:nvSpPr>
          <p:spPr bwMode="gray">
            <a:xfrm rot="16200000">
              <a:off x="1075278" y="2779680"/>
              <a:ext cx="234252" cy="235685"/>
            </a:xfrm>
            <a:prstGeom prst="roundRect">
              <a:avLst/>
            </a:prstGeom>
            <a:solidFill>
              <a:srgbClr val="E20074"/>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chemeClr val="bg1"/>
                  </a:solidFill>
                  <a:latin typeface="FlexoSoft" panose="02000000000000000000" pitchFamily="2" charset="0"/>
                  <a:cs typeface="Arial" charset="0"/>
                </a:rPr>
                <a:t>NT</a:t>
              </a:r>
            </a:p>
          </p:txBody>
        </p:sp>
        <p:sp>
          <p:nvSpPr>
            <p:cNvPr id="48" name="Rectangle 120">
              <a:extLst>
                <a:ext uri="{FF2B5EF4-FFF2-40B4-BE49-F238E27FC236}">
                  <a16:creationId xmlns:a16="http://schemas.microsoft.com/office/drawing/2014/main" id="{612E28E1-4804-407C-B023-8E0787C54C21}"/>
                </a:ext>
              </a:extLst>
            </p:cNvPr>
            <p:cNvSpPr/>
            <p:nvPr/>
          </p:nvSpPr>
          <p:spPr bwMode="gray">
            <a:xfrm rot="16200000">
              <a:off x="1075278" y="2288361"/>
              <a:ext cx="234252" cy="235685"/>
            </a:xfrm>
            <a:prstGeom prst="roundRect">
              <a:avLst/>
            </a:prstGeom>
            <a:solidFill>
              <a:srgbClr val="FF8DC8"/>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FlexoSoft" panose="02000000000000000000" pitchFamily="2" charset="0"/>
                  <a:cs typeface="Arial" charset="0"/>
                </a:rPr>
                <a:t>Other</a:t>
              </a:r>
            </a:p>
          </p:txBody>
        </p:sp>
        <p:grpSp>
          <p:nvGrpSpPr>
            <p:cNvPr id="49" name="Group 122">
              <a:extLst>
                <a:ext uri="{FF2B5EF4-FFF2-40B4-BE49-F238E27FC236}">
                  <a16:creationId xmlns:a16="http://schemas.microsoft.com/office/drawing/2014/main" id="{298A222A-A846-4E0E-8C76-C70A27BA18F8}"/>
                </a:ext>
              </a:extLst>
            </p:cNvPr>
            <p:cNvGrpSpPr/>
            <p:nvPr/>
          </p:nvGrpSpPr>
          <p:grpSpPr>
            <a:xfrm>
              <a:off x="1310248" y="2406204"/>
              <a:ext cx="1137348" cy="491318"/>
              <a:chOff x="1832293" y="-94399"/>
              <a:chExt cx="2621611" cy="1045986"/>
            </a:xfrm>
          </p:grpSpPr>
          <p:cxnSp>
            <p:nvCxnSpPr>
              <p:cNvPr id="52" name="Straight Connector 123">
                <a:extLst>
                  <a:ext uri="{FF2B5EF4-FFF2-40B4-BE49-F238E27FC236}">
                    <a16:creationId xmlns:a16="http://schemas.microsoft.com/office/drawing/2014/main" id="{3DC2E91F-0D6F-42E1-9FF6-80450E5532BA}"/>
                  </a:ext>
                </a:extLst>
              </p:cNvPr>
              <p:cNvCxnSpPr>
                <a:cxnSpLocks/>
              </p:cNvCxnSpPr>
              <p:nvPr/>
            </p:nvCxnSpPr>
            <p:spPr>
              <a:xfrm>
                <a:off x="1832293" y="951587"/>
                <a:ext cx="2621611" cy="0"/>
              </a:xfrm>
              <a:prstGeom prst="line">
                <a:avLst/>
              </a:prstGeom>
              <a:noFill/>
              <a:ln w="28575" cap="flat" cmpd="sng" algn="ctr">
                <a:solidFill>
                  <a:srgbClr val="E20074"/>
                </a:solidFill>
                <a:prstDash val="solid"/>
                <a:miter lim="800000"/>
                <a:headEnd type="none" w="med" len="med"/>
                <a:tailEnd type="none" w="med" len="med"/>
              </a:ln>
              <a:effectLst/>
            </p:spPr>
          </p:cxnSp>
          <p:cxnSp>
            <p:nvCxnSpPr>
              <p:cNvPr id="53" name="Straight Connector 124">
                <a:extLst>
                  <a:ext uri="{FF2B5EF4-FFF2-40B4-BE49-F238E27FC236}">
                    <a16:creationId xmlns:a16="http://schemas.microsoft.com/office/drawing/2014/main" id="{59137B37-549E-4B70-88BE-D907F4212719}"/>
                  </a:ext>
                </a:extLst>
              </p:cNvPr>
              <p:cNvCxnSpPr>
                <a:cxnSpLocks/>
              </p:cNvCxnSpPr>
              <p:nvPr/>
            </p:nvCxnSpPr>
            <p:spPr>
              <a:xfrm flipV="1">
                <a:off x="1832293" y="428594"/>
                <a:ext cx="2589160" cy="586"/>
              </a:xfrm>
              <a:prstGeom prst="line">
                <a:avLst/>
              </a:prstGeom>
              <a:noFill/>
              <a:ln w="28575" cap="flat" cmpd="sng" algn="ctr">
                <a:solidFill>
                  <a:srgbClr val="FF55AC"/>
                </a:solidFill>
                <a:prstDash val="solid"/>
                <a:miter lim="800000"/>
                <a:headEnd type="none" w="med" len="med"/>
                <a:tailEnd type="none" w="med" len="med"/>
              </a:ln>
              <a:effectLst/>
            </p:spPr>
          </p:cxnSp>
          <p:cxnSp>
            <p:nvCxnSpPr>
              <p:cNvPr id="54" name="Straight Connector 125">
                <a:extLst>
                  <a:ext uri="{FF2B5EF4-FFF2-40B4-BE49-F238E27FC236}">
                    <a16:creationId xmlns:a16="http://schemas.microsoft.com/office/drawing/2014/main" id="{AA6EE616-B61E-4C31-978C-0FB1203D9156}"/>
                  </a:ext>
                </a:extLst>
              </p:cNvPr>
              <p:cNvCxnSpPr>
                <a:cxnSpLocks/>
              </p:cNvCxnSpPr>
              <p:nvPr/>
            </p:nvCxnSpPr>
            <p:spPr>
              <a:xfrm>
                <a:off x="1832293" y="-94399"/>
                <a:ext cx="2589159" cy="0"/>
              </a:xfrm>
              <a:prstGeom prst="line">
                <a:avLst/>
              </a:prstGeom>
              <a:noFill/>
              <a:ln w="28575" cap="flat" cmpd="sng" algn="ctr">
                <a:solidFill>
                  <a:srgbClr val="FF8DC8"/>
                </a:solidFill>
                <a:prstDash val="solid"/>
                <a:miter lim="800000"/>
                <a:headEnd type="none" w="med" len="med"/>
                <a:tailEnd type="none" w="med" len="med"/>
              </a:ln>
              <a:effectLst/>
            </p:spPr>
          </p:cxnSp>
        </p:grpSp>
        <p:sp>
          <p:nvSpPr>
            <p:cNvPr id="50" name="TextBox 129">
              <a:extLst>
                <a:ext uri="{FF2B5EF4-FFF2-40B4-BE49-F238E27FC236}">
                  <a16:creationId xmlns:a16="http://schemas.microsoft.com/office/drawing/2014/main" id="{997ACFBA-06C6-48EE-A556-F44C9B429ED6}"/>
                </a:ext>
              </a:extLst>
            </p:cNvPr>
            <p:cNvSpPr txBox="1"/>
            <p:nvPr/>
          </p:nvSpPr>
          <p:spPr bwMode="gray">
            <a:xfrm rot="16200000">
              <a:off x="2188574" y="2534021"/>
              <a:ext cx="725571" cy="235685"/>
            </a:xfrm>
            <a:prstGeom prst="roundRect">
              <a:avLst/>
            </a:prstGeom>
            <a:solidFill>
              <a:srgbClr val="FFC6E3"/>
            </a:solidFill>
            <a:ln w="19050">
              <a:solidFill>
                <a:schemeClr val="bg1"/>
              </a:solidFill>
              <a:miter lim="800000"/>
              <a:headEnd/>
              <a:tailEnd/>
            </a:ln>
          </p:spPr>
          <p:txBody>
            <a:bodyPr vert="horz" wrap="none" lIns="76186" tIns="38093" rIns="76186" bIns="38093" numCol="1" rtlCol="0" anchor="ctr" anchorCtr="0" compatLnSpc="1">
              <a:prstTxWarp prst="textNoShape">
                <a:avLst/>
              </a:prstTxWarp>
              <a:noAutofit/>
            </a:bodyPr>
            <a:lstStyle/>
            <a:p>
              <a:pPr algn="ctr" defTabSz="1219084"/>
              <a:r>
                <a:rPr lang="en-US" sz="600" b="1">
                  <a:solidFill>
                    <a:srgbClr val="4B4B4B"/>
                  </a:solidFill>
                  <a:latin typeface="FlexoSoft" panose="02000000000000000000" pitchFamily="2" charset="0"/>
                </a:rPr>
                <a:t>Exposure Gateway</a:t>
              </a:r>
            </a:p>
          </p:txBody>
        </p:sp>
        <p:cxnSp>
          <p:nvCxnSpPr>
            <p:cNvPr id="51" name="Straight Connector 66">
              <a:extLst>
                <a:ext uri="{FF2B5EF4-FFF2-40B4-BE49-F238E27FC236}">
                  <a16:creationId xmlns:a16="http://schemas.microsoft.com/office/drawing/2014/main" id="{B31DDF50-E3A7-417F-B90D-3EBF3C9E8ADD}"/>
                </a:ext>
              </a:extLst>
            </p:cNvPr>
            <p:cNvCxnSpPr>
              <a:cxnSpLocks/>
            </p:cNvCxnSpPr>
            <p:nvPr/>
          </p:nvCxnSpPr>
          <p:spPr>
            <a:xfrm flipV="1">
              <a:off x="2551359" y="2956365"/>
              <a:ext cx="0" cy="169490"/>
            </a:xfrm>
            <a:prstGeom prst="line">
              <a:avLst/>
            </a:prstGeom>
            <a:noFill/>
            <a:ln w="28575" cap="flat" cmpd="sng" algn="ctr">
              <a:solidFill>
                <a:srgbClr val="FFC6E3"/>
              </a:solidFill>
              <a:prstDash val="solid"/>
              <a:miter lim="800000"/>
              <a:headEnd type="none" w="med" len="med"/>
              <a:tailEnd type="none" w="med" len="med"/>
            </a:ln>
            <a:effectLst/>
          </p:spPr>
        </p:cxnSp>
      </p:grpSp>
      <p:cxnSp>
        <p:nvCxnSpPr>
          <p:cNvPr id="58" name="Straight Connector 113">
            <a:extLst>
              <a:ext uri="{FF2B5EF4-FFF2-40B4-BE49-F238E27FC236}">
                <a16:creationId xmlns:a16="http://schemas.microsoft.com/office/drawing/2014/main" id="{B809750B-3202-4C05-9E74-C61B1DD9B884}"/>
              </a:ext>
            </a:extLst>
          </p:cNvPr>
          <p:cNvCxnSpPr>
            <a:cxnSpLocks/>
            <a:stCxn id="59" idx="0"/>
            <a:endCxn id="31" idx="2"/>
          </p:cNvCxnSpPr>
          <p:nvPr/>
        </p:nvCxnSpPr>
        <p:spPr>
          <a:xfrm flipH="1">
            <a:off x="2798371" y="2548147"/>
            <a:ext cx="1458106" cy="5450"/>
          </a:xfrm>
          <a:prstGeom prst="line">
            <a:avLst/>
          </a:prstGeom>
          <a:noFill/>
          <a:ln w="28575" cap="flat" cmpd="sng" algn="ctr">
            <a:solidFill>
              <a:srgbClr val="FFC6E3"/>
            </a:solidFill>
            <a:prstDash val="solid"/>
            <a:miter lim="800000"/>
            <a:headEnd type="none" w="med" len="med"/>
            <a:tailEnd type="none" w="med" len="med"/>
          </a:ln>
          <a:effectLst/>
        </p:spPr>
      </p:cxnSp>
      <p:sp>
        <p:nvSpPr>
          <p:cNvPr id="59" name="Rectangle 83">
            <a:extLst>
              <a:ext uri="{FF2B5EF4-FFF2-40B4-BE49-F238E27FC236}">
                <a16:creationId xmlns:a16="http://schemas.microsoft.com/office/drawing/2014/main" id="{5E17AC53-C7A9-42FF-BF50-68DF795A764E}"/>
              </a:ext>
            </a:extLst>
          </p:cNvPr>
          <p:cNvSpPr/>
          <p:nvPr/>
        </p:nvSpPr>
        <p:spPr bwMode="gray">
          <a:xfrm rot="16200000">
            <a:off x="3946049" y="2424918"/>
            <a:ext cx="867314" cy="246458"/>
          </a:xfrm>
          <a:prstGeom prst="roundRect">
            <a:avLst/>
          </a:prstGeom>
          <a:solidFill>
            <a:srgbClr val="32B9AF"/>
          </a:solidFill>
          <a:ln w="19050" algn="ctr">
            <a:solidFill>
              <a:schemeClr val="bg1"/>
            </a:solidFill>
            <a:miter lim="800000"/>
            <a:headEnd/>
            <a:tailEnd/>
          </a:ln>
          <a:effectLst/>
        </p:spPr>
        <p:txBody>
          <a:bodyPr vert="horz" lIns="76186" tIns="0" rIns="76186" bIns="38093" rtlCol="0" anchor="ctr" anchorCtr="0"/>
          <a:lstStyle/>
          <a:p>
            <a:pPr indent="3359" algn="ctr" defTabSz="483862" fontAlgn="base">
              <a:lnSpc>
                <a:spcPct val="104000"/>
              </a:lnSpc>
              <a:spcBef>
                <a:spcPct val="25000"/>
              </a:spcBef>
              <a:spcAft>
                <a:spcPct val="0"/>
              </a:spcAft>
              <a:buClr>
                <a:srgbClr val="E20074"/>
              </a:buClr>
              <a:buSzPct val="75000"/>
              <a:defRPr/>
            </a:pPr>
            <a:r>
              <a:rPr lang="en-US" sz="600" b="1" kern="0">
                <a:solidFill>
                  <a:srgbClr val="FFFFFF"/>
                </a:solidFill>
                <a:latin typeface="FlexoSoft" panose="02000000000000000000" pitchFamily="2" charset="0"/>
                <a:cs typeface="Arial" charset="0"/>
              </a:rPr>
              <a:t>Capability Consumer</a:t>
            </a:r>
          </a:p>
        </p:txBody>
      </p:sp>
      <p:cxnSp>
        <p:nvCxnSpPr>
          <p:cNvPr id="60" name="Straight Connector 113">
            <a:extLst>
              <a:ext uri="{FF2B5EF4-FFF2-40B4-BE49-F238E27FC236}">
                <a16:creationId xmlns:a16="http://schemas.microsoft.com/office/drawing/2014/main" id="{7B8677F9-7D67-4847-9B4E-09A295B3E785}"/>
              </a:ext>
            </a:extLst>
          </p:cNvPr>
          <p:cNvCxnSpPr>
            <a:cxnSpLocks/>
            <a:stCxn id="61" idx="0"/>
            <a:endCxn id="50" idx="2"/>
          </p:cNvCxnSpPr>
          <p:nvPr/>
        </p:nvCxnSpPr>
        <p:spPr>
          <a:xfrm flipH="1" flipV="1">
            <a:off x="8051688" y="2549253"/>
            <a:ext cx="1757771" cy="362786"/>
          </a:xfrm>
          <a:prstGeom prst="line">
            <a:avLst/>
          </a:prstGeom>
          <a:noFill/>
          <a:ln w="28575" cap="flat" cmpd="sng" algn="ctr">
            <a:solidFill>
              <a:srgbClr val="FFC6E3"/>
            </a:solidFill>
            <a:prstDash val="solid"/>
            <a:miter lim="800000"/>
            <a:headEnd type="none" w="med" len="med"/>
            <a:tailEnd type="none" w="med" len="med"/>
          </a:ln>
          <a:effectLst/>
        </p:spPr>
      </p:cxnSp>
      <p:sp>
        <p:nvSpPr>
          <p:cNvPr id="61" name="Rectangle 83">
            <a:extLst>
              <a:ext uri="{FF2B5EF4-FFF2-40B4-BE49-F238E27FC236}">
                <a16:creationId xmlns:a16="http://schemas.microsoft.com/office/drawing/2014/main" id="{399F304B-5463-4999-BAB0-DD4AF7F49ACB}"/>
              </a:ext>
            </a:extLst>
          </p:cNvPr>
          <p:cNvSpPr/>
          <p:nvPr/>
        </p:nvSpPr>
        <p:spPr bwMode="gray">
          <a:xfrm rot="16200000">
            <a:off x="9499031" y="2788810"/>
            <a:ext cx="867314" cy="246458"/>
          </a:xfrm>
          <a:prstGeom prst="roundRect">
            <a:avLst/>
          </a:prstGeom>
          <a:solidFill>
            <a:srgbClr val="32B9AF"/>
          </a:solidFill>
          <a:ln w="19050" algn="ctr">
            <a:solidFill>
              <a:schemeClr val="bg1"/>
            </a:solidFill>
            <a:miter lim="800000"/>
            <a:headEnd/>
            <a:tailEnd/>
          </a:ln>
          <a:effectLst/>
        </p:spPr>
        <p:txBody>
          <a:bodyPr vert="horz" lIns="76186" tIns="0" rIns="76186" bIns="38093" rtlCol="0" anchor="ctr" anchorCtr="0"/>
          <a:lstStyle/>
          <a:p>
            <a:pPr indent="3359" algn="ctr" defTabSz="483862" fontAlgn="base">
              <a:lnSpc>
                <a:spcPct val="104000"/>
              </a:lnSpc>
              <a:spcBef>
                <a:spcPct val="25000"/>
              </a:spcBef>
              <a:spcAft>
                <a:spcPct val="0"/>
              </a:spcAft>
              <a:buClr>
                <a:srgbClr val="E20074"/>
              </a:buClr>
              <a:buSzPct val="75000"/>
              <a:defRPr/>
            </a:pPr>
            <a:r>
              <a:rPr lang="en-US" sz="600" b="1" kern="0">
                <a:solidFill>
                  <a:srgbClr val="FFFFFF"/>
                </a:solidFill>
                <a:latin typeface="FlexoSoft" panose="02000000000000000000" pitchFamily="2" charset="0"/>
                <a:cs typeface="Arial" charset="0"/>
              </a:rPr>
              <a:t>Capability Consumer</a:t>
            </a:r>
          </a:p>
        </p:txBody>
      </p:sp>
      <p:sp>
        <p:nvSpPr>
          <p:cNvPr id="62" name="Freeform 176">
            <a:extLst>
              <a:ext uri="{FF2B5EF4-FFF2-40B4-BE49-F238E27FC236}">
                <a16:creationId xmlns:a16="http://schemas.microsoft.com/office/drawing/2014/main" id="{2D697139-2791-4DF7-9555-C429604E2792}"/>
              </a:ext>
            </a:extLst>
          </p:cNvPr>
          <p:cNvSpPr/>
          <p:nvPr/>
        </p:nvSpPr>
        <p:spPr>
          <a:xfrm>
            <a:off x="6865237" y="2641859"/>
            <a:ext cx="2983148" cy="1059105"/>
          </a:xfrm>
          <a:custGeom>
            <a:avLst/>
            <a:gdLst>
              <a:gd name="connsiteX0" fmla="*/ 0 w 2983148"/>
              <a:gd name="connsiteY0" fmla="*/ 1059105 h 1059105"/>
              <a:gd name="connsiteX1" fmla="*/ 998706 w 2983148"/>
              <a:gd name="connsiteY1" fmla="*/ 799701 h 1059105"/>
              <a:gd name="connsiteX2" fmla="*/ 1173804 w 2983148"/>
              <a:gd name="connsiteY2" fmla="*/ 47429 h 1059105"/>
              <a:gd name="connsiteX3" fmla="*/ 1939046 w 2983148"/>
              <a:gd name="connsiteY3" fmla="*/ 99309 h 1059105"/>
              <a:gd name="connsiteX4" fmla="*/ 2983148 w 2983148"/>
              <a:gd name="connsiteY4" fmla="*/ 274407 h 1059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3148" h="1059105">
                <a:moveTo>
                  <a:pt x="0" y="1059105"/>
                </a:moveTo>
                <a:cubicBezTo>
                  <a:pt x="401536" y="1013709"/>
                  <a:pt x="803072" y="968314"/>
                  <a:pt x="998706" y="799701"/>
                </a:cubicBezTo>
                <a:cubicBezTo>
                  <a:pt x="1194340" y="631088"/>
                  <a:pt x="1017081" y="164161"/>
                  <a:pt x="1173804" y="47429"/>
                </a:cubicBezTo>
                <a:cubicBezTo>
                  <a:pt x="1330527" y="-69303"/>
                  <a:pt x="1637489" y="61479"/>
                  <a:pt x="1939046" y="99309"/>
                </a:cubicBezTo>
                <a:cubicBezTo>
                  <a:pt x="2240603" y="137139"/>
                  <a:pt x="2611875" y="205773"/>
                  <a:pt x="2983148" y="274407"/>
                </a:cubicBezTo>
              </a:path>
            </a:pathLst>
          </a:custGeom>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3" name="Freeform 177">
            <a:extLst>
              <a:ext uri="{FF2B5EF4-FFF2-40B4-BE49-F238E27FC236}">
                <a16:creationId xmlns:a16="http://schemas.microsoft.com/office/drawing/2014/main" id="{FF2051B0-571B-40D2-AFFF-72BF3129B244}"/>
              </a:ext>
            </a:extLst>
          </p:cNvPr>
          <p:cNvSpPr/>
          <p:nvPr/>
        </p:nvSpPr>
        <p:spPr>
          <a:xfrm>
            <a:off x="1651211" y="2541813"/>
            <a:ext cx="2613498" cy="300093"/>
          </a:xfrm>
          <a:custGeom>
            <a:avLst/>
            <a:gdLst>
              <a:gd name="connsiteX0" fmla="*/ 0 w 2613498"/>
              <a:gd name="connsiteY0" fmla="*/ 290147 h 300093"/>
              <a:gd name="connsiteX1" fmla="*/ 907915 w 2613498"/>
              <a:gd name="connsiteY1" fmla="*/ 277177 h 300093"/>
              <a:gd name="connsiteX2" fmla="*/ 1121923 w 2613498"/>
              <a:gd name="connsiteY2" fmla="*/ 89109 h 300093"/>
              <a:gd name="connsiteX3" fmla="*/ 1634247 w 2613498"/>
              <a:gd name="connsiteY3" fmla="*/ 4802 h 300093"/>
              <a:gd name="connsiteX4" fmla="*/ 2613498 w 2613498"/>
              <a:gd name="connsiteY4" fmla="*/ 17772 h 3000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13498" h="300093">
                <a:moveTo>
                  <a:pt x="0" y="290147"/>
                </a:moveTo>
                <a:cubicBezTo>
                  <a:pt x="360464" y="300415"/>
                  <a:pt x="720928" y="310683"/>
                  <a:pt x="907915" y="277177"/>
                </a:cubicBezTo>
                <a:cubicBezTo>
                  <a:pt x="1094902" y="243671"/>
                  <a:pt x="1000868" y="134505"/>
                  <a:pt x="1121923" y="89109"/>
                </a:cubicBezTo>
                <a:cubicBezTo>
                  <a:pt x="1242978" y="43713"/>
                  <a:pt x="1385651" y="16691"/>
                  <a:pt x="1634247" y="4802"/>
                </a:cubicBezTo>
                <a:cubicBezTo>
                  <a:pt x="1882843" y="-7088"/>
                  <a:pt x="2248170" y="5342"/>
                  <a:pt x="2613498" y="17772"/>
                </a:cubicBezTo>
              </a:path>
            </a:pathLst>
          </a:custGeom>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64" name="Group 178">
            <a:extLst>
              <a:ext uri="{FF2B5EF4-FFF2-40B4-BE49-F238E27FC236}">
                <a16:creationId xmlns:a16="http://schemas.microsoft.com/office/drawing/2014/main" id="{61284750-1A6C-45E8-9043-41798EC253D1}"/>
              </a:ext>
            </a:extLst>
          </p:cNvPr>
          <p:cNvGrpSpPr/>
          <p:nvPr/>
        </p:nvGrpSpPr>
        <p:grpSpPr>
          <a:xfrm>
            <a:off x="6595882" y="4513068"/>
            <a:ext cx="1521198" cy="1616344"/>
            <a:chOff x="809626" y="2260974"/>
            <a:chExt cx="1943105" cy="1616344"/>
          </a:xfrm>
        </p:grpSpPr>
        <p:sp>
          <p:nvSpPr>
            <p:cNvPr id="65" name="Rectangle 69">
              <a:extLst>
                <a:ext uri="{FF2B5EF4-FFF2-40B4-BE49-F238E27FC236}">
                  <a16:creationId xmlns:a16="http://schemas.microsoft.com/office/drawing/2014/main" id="{CA2E435D-7C10-4313-9921-11DCA3B4F735}"/>
                </a:ext>
              </a:extLst>
            </p:cNvPr>
            <p:cNvSpPr/>
            <p:nvPr/>
          </p:nvSpPr>
          <p:spPr>
            <a:xfrm>
              <a:off x="809626" y="3097751"/>
              <a:ext cx="1943105" cy="779567"/>
            </a:xfrm>
            <a:prstGeom prst="roundRect">
              <a:avLst/>
            </a:prstGeom>
            <a:solidFill>
              <a:schemeClr val="bg2">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vert270" lIns="72000" tIns="72000" rIns="72000" bIns="72000" rtlCol="0" anchor="t" anchorCtr="0"/>
            <a:lstStyle/>
            <a:p>
              <a:pPr algn="ctr"/>
              <a:r>
                <a:rPr lang="en-US" sz="700" b="1">
                  <a:solidFill>
                    <a:srgbClr val="4B4B4B"/>
                  </a:solidFill>
                  <a:latin typeface="FlexoSoft" panose="02000000000000000000" pitchFamily="2" charset="0"/>
                </a:rPr>
                <a:t>Telco Y</a:t>
              </a:r>
            </a:p>
          </p:txBody>
        </p:sp>
        <p:sp>
          <p:nvSpPr>
            <p:cNvPr id="66" name="Rectangle 118">
              <a:extLst>
                <a:ext uri="{FF2B5EF4-FFF2-40B4-BE49-F238E27FC236}">
                  <a16:creationId xmlns:a16="http://schemas.microsoft.com/office/drawing/2014/main" id="{97CB83B0-95C0-4D14-BBBB-32130DB3A698}"/>
                </a:ext>
              </a:extLst>
            </p:cNvPr>
            <p:cNvSpPr/>
            <p:nvPr/>
          </p:nvSpPr>
          <p:spPr bwMode="gray">
            <a:xfrm rot="16200000">
              <a:off x="1075278" y="3371073"/>
              <a:ext cx="234252" cy="235685"/>
            </a:xfrm>
            <a:prstGeom prst="roundRect">
              <a:avLst/>
            </a:prstGeom>
            <a:solidFill>
              <a:schemeClr val="bg2">
                <a:lumMod val="75000"/>
              </a:schemeClr>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FlexoSoft" panose="02000000000000000000" pitchFamily="2" charset="0"/>
                  <a:cs typeface="Arial" charset="0"/>
                </a:rPr>
                <a:t>IT</a:t>
              </a:r>
            </a:p>
          </p:txBody>
        </p:sp>
        <p:sp>
          <p:nvSpPr>
            <p:cNvPr id="67" name="Rectangle 119">
              <a:extLst>
                <a:ext uri="{FF2B5EF4-FFF2-40B4-BE49-F238E27FC236}">
                  <a16:creationId xmlns:a16="http://schemas.microsoft.com/office/drawing/2014/main" id="{9F8B5D73-7886-497C-B50B-D2C8C698B915}"/>
                </a:ext>
              </a:extLst>
            </p:cNvPr>
            <p:cNvSpPr/>
            <p:nvPr/>
          </p:nvSpPr>
          <p:spPr bwMode="gray">
            <a:xfrm rot="16200000">
              <a:off x="1075278" y="3616457"/>
              <a:ext cx="234252" cy="235685"/>
            </a:xfrm>
            <a:prstGeom prst="roundRect">
              <a:avLst/>
            </a:prstGeom>
            <a:solidFill>
              <a:schemeClr val="bg2">
                <a:lumMod val="50000"/>
              </a:schemeClr>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chemeClr val="bg1"/>
                  </a:solidFill>
                  <a:latin typeface="FlexoSoft" panose="02000000000000000000" pitchFamily="2" charset="0"/>
                  <a:cs typeface="Arial" charset="0"/>
                </a:rPr>
                <a:t>NT</a:t>
              </a:r>
            </a:p>
          </p:txBody>
        </p:sp>
        <p:sp>
          <p:nvSpPr>
            <p:cNvPr id="68" name="Rectangle 120">
              <a:extLst>
                <a:ext uri="{FF2B5EF4-FFF2-40B4-BE49-F238E27FC236}">
                  <a16:creationId xmlns:a16="http://schemas.microsoft.com/office/drawing/2014/main" id="{D79BCF10-2C20-4927-9732-897B9D0EF4F2}"/>
                </a:ext>
              </a:extLst>
            </p:cNvPr>
            <p:cNvSpPr/>
            <p:nvPr/>
          </p:nvSpPr>
          <p:spPr bwMode="gray">
            <a:xfrm rot="16200000">
              <a:off x="1075278" y="3125139"/>
              <a:ext cx="234252" cy="235685"/>
            </a:xfrm>
            <a:prstGeom prst="roundRect">
              <a:avLst/>
            </a:prstGeom>
            <a:solidFill>
              <a:schemeClr val="bg2">
                <a:lumMod val="60000"/>
                <a:lumOff val="40000"/>
              </a:schemeClr>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FlexoSoft" panose="02000000000000000000" pitchFamily="2" charset="0"/>
                  <a:cs typeface="Arial" charset="0"/>
                </a:rPr>
                <a:t>Other</a:t>
              </a:r>
            </a:p>
          </p:txBody>
        </p:sp>
        <p:grpSp>
          <p:nvGrpSpPr>
            <p:cNvPr id="69" name="Group 122">
              <a:extLst>
                <a:ext uri="{FF2B5EF4-FFF2-40B4-BE49-F238E27FC236}">
                  <a16:creationId xmlns:a16="http://schemas.microsoft.com/office/drawing/2014/main" id="{843B973D-E4F0-424B-A29E-2EFA026D40CF}"/>
                </a:ext>
              </a:extLst>
            </p:cNvPr>
            <p:cNvGrpSpPr/>
            <p:nvPr/>
          </p:nvGrpSpPr>
          <p:grpSpPr>
            <a:xfrm>
              <a:off x="1310248" y="3242981"/>
              <a:ext cx="1137348" cy="491318"/>
              <a:chOff x="1996564" y="1839447"/>
              <a:chExt cx="2621611" cy="1045986"/>
            </a:xfrm>
          </p:grpSpPr>
          <p:cxnSp>
            <p:nvCxnSpPr>
              <p:cNvPr id="80" name="Straight Connector 123">
                <a:extLst>
                  <a:ext uri="{FF2B5EF4-FFF2-40B4-BE49-F238E27FC236}">
                    <a16:creationId xmlns:a16="http://schemas.microsoft.com/office/drawing/2014/main" id="{0232883E-6C22-4EF2-91F1-A1FADEBFB943}"/>
                  </a:ext>
                </a:extLst>
              </p:cNvPr>
              <p:cNvCxnSpPr>
                <a:cxnSpLocks/>
              </p:cNvCxnSpPr>
              <p:nvPr/>
            </p:nvCxnSpPr>
            <p:spPr>
              <a:xfrm>
                <a:off x="1996564" y="2885433"/>
                <a:ext cx="2621611" cy="0"/>
              </a:xfrm>
              <a:prstGeom prst="line">
                <a:avLst/>
              </a:prstGeom>
              <a:noFill/>
              <a:ln w="28575" cap="flat" cmpd="sng" algn="ctr">
                <a:solidFill>
                  <a:schemeClr val="bg2">
                    <a:lumMod val="50000"/>
                  </a:schemeClr>
                </a:solidFill>
                <a:prstDash val="solid"/>
                <a:miter lim="800000"/>
                <a:headEnd type="none" w="med" len="med"/>
                <a:tailEnd type="none" w="med" len="med"/>
              </a:ln>
              <a:effectLst/>
            </p:spPr>
          </p:cxnSp>
          <p:cxnSp>
            <p:nvCxnSpPr>
              <p:cNvPr id="81" name="Straight Connector 124">
                <a:extLst>
                  <a:ext uri="{FF2B5EF4-FFF2-40B4-BE49-F238E27FC236}">
                    <a16:creationId xmlns:a16="http://schemas.microsoft.com/office/drawing/2014/main" id="{926E3CB4-D25D-49D3-8DC9-B926882C1205}"/>
                  </a:ext>
                </a:extLst>
              </p:cNvPr>
              <p:cNvCxnSpPr>
                <a:cxnSpLocks/>
              </p:cNvCxnSpPr>
              <p:nvPr/>
            </p:nvCxnSpPr>
            <p:spPr>
              <a:xfrm flipV="1">
                <a:off x="1996564" y="2362440"/>
                <a:ext cx="2589160" cy="586"/>
              </a:xfrm>
              <a:prstGeom prst="line">
                <a:avLst/>
              </a:prstGeom>
              <a:noFill/>
              <a:ln w="28575" cap="flat" cmpd="sng" algn="ctr">
                <a:solidFill>
                  <a:schemeClr val="bg2">
                    <a:lumMod val="75000"/>
                  </a:schemeClr>
                </a:solidFill>
                <a:prstDash val="solid"/>
                <a:miter lim="800000"/>
                <a:headEnd type="none" w="med" len="med"/>
                <a:tailEnd type="none" w="med" len="med"/>
              </a:ln>
              <a:effectLst/>
            </p:spPr>
          </p:cxnSp>
          <p:cxnSp>
            <p:nvCxnSpPr>
              <p:cNvPr id="82" name="Straight Connector 125">
                <a:extLst>
                  <a:ext uri="{FF2B5EF4-FFF2-40B4-BE49-F238E27FC236}">
                    <a16:creationId xmlns:a16="http://schemas.microsoft.com/office/drawing/2014/main" id="{BDB98A46-0BCC-40B6-B83D-E566238F439A}"/>
                  </a:ext>
                </a:extLst>
              </p:cNvPr>
              <p:cNvCxnSpPr>
                <a:cxnSpLocks/>
              </p:cNvCxnSpPr>
              <p:nvPr/>
            </p:nvCxnSpPr>
            <p:spPr>
              <a:xfrm>
                <a:off x="1996564" y="1839447"/>
                <a:ext cx="2589159" cy="0"/>
              </a:xfrm>
              <a:prstGeom prst="line">
                <a:avLst/>
              </a:prstGeom>
              <a:noFill/>
              <a:ln w="28575" cap="flat" cmpd="sng" algn="ctr">
                <a:solidFill>
                  <a:schemeClr val="bg2">
                    <a:lumMod val="60000"/>
                    <a:lumOff val="40000"/>
                  </a:schemeClr>
                </a:solidFill>
                <a:prstDash val="solid"/>
                <a:miter lim="800000"/>
                <a:headEnd type="none" w="med" len="med"/>
                <a:tailEnd type="none" w="med" len="med"/>
              </a:ln>
              <a:effectLst/>
            </p:spPr>
          </p:cxnSp>
        </p:grpSp>
        <p:sp>
          <p:nvSpPr>
            <p:cNvPr id="70" name="TextBox 129">
              <a:extLst>
                <a:ext uri="{FF2B5EF4-FFF2-40B4-BE49-F238E27FC236}">
                  <a16:creationId xmlns:a16="http://schemas.microsoft.com/office/drawing/2014/main" id="{EEE66844-592B-4DE3-87B9-9B3BBD69C441}"/>
                </a:ext>
              </a:extLst>
            </p:cNvPr>
            <p:cNvSpPr txBox="1"/>
            <p:nvPr/>
          </p:nvSpPr>
          <p:spPr bwMode="gray">
            <a:xfrm rot="16200000">
              <a:off x="2188574" y="3370798"/>
              <a:ext cx="725571" cy="235685"/>
            </a:xfrm>
            <a:prstGeom prst="roundRect">
              <a:avLst/>
            </a:prstGeom>
            <a:solidFill>
              <a:srgbClr val="A4A4A4"/>
            </a:solidFill>
            <a:ln w="19050">
              <a:solidFill>
                <a:schemeClr val="bg1"/>
              </a:solidFill>
              <a:miter lim="800000"/>
              <a:headEnd/>
              <a:tailEnd/>
            </a:ln>
          </p:spPr>
          <p:txBody>
            <a:bodyPr vert="horz" wrap="none" lIns="76186" tIns="38093" rIns="76186" bIns="38093" numCol="1" rtlCol="0" anchor="ctr" anchorCtr="0" compatLnSpc="1">
              <a:prstTxWarp prst="textNoShape">
                <a:avLst/>
              </a:prstTxWarp>
              <a:noAutofit/>
            </a:bodyPr>
            <a:lstStyle/>
            <a:p>
              <a:pPr algn="ctr" defTabSz="1219084"/>
              <a:r>
                <a:rPr lang="en-US" sz="600" b="1">
                  <a:solidFill>
                    <a:srgbClr val="4B4B4B"/>
                  </a:solidFill>
                  <a:latin typeface="FlexoSoft" panose="02000000000000000000" pitchFamily="2" charset="0"/>
                </a:rPr>
                <a:t>Exposure Gateway</a:t>
              </a:r>
            </a:p>
          </p:txBody>
        </p:sp>
        <p:sp>
          <p:nvSpPr>
            <p:cNvPr id="71" name="Rectangle 69">
              <a:extLst>
                <a:ext uri="{FF2B5EF4-FFF2-40B4-BE49-F238E27FC236}">
                  <a16:creationId xmlns:a16="http://schemas.microsoft.com/office/drawing/2014/main" id="{614565B0-8A2D-4321-9C9D-CAEADEF7C5C1}"/>
                </a:ext>
              </a:extLst>
            </p:cNvPr>
            <p:cNvSpPr/>
            <p:nvPr/>
          </p:nvSpPr>
          <p:spPr>
            <a:xfrm>
              <a:off x="809626" y="2260974"/>
              <a:ext cx="1943105" cy="779567"/>
            </a:xfrm>
            <a:prstGeom prst="roundRect">
              <a:avLst/>
            </a:prstGeom>
            <a:solidFill>
              <a:schemeClr val="bg2">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vert270" lIns="72000" tIns="72000" rIns="72000" bIns="72000" rtlCol="0" anchor="t" anchorCtr="0"/>
            <a:lstStyle/>
            <a:p>
              <a:pPr algn="ctr"/>
              <a:r>
                <a:rPr lang="en-US" sz="700" b="1">
                  <a:solidFill>
                    <a:srgbClr val="4B4B4B"/>
                  </a:solidFill>
                  <a:latin typeface="FlexoSoft" panose="02000000000000000000" pitchFamily="2" charset="0"/>
                </a:rPr>
                <a:t>Telco X</a:t>
              </a:r>
            </a:p>
          </p:txBody>
        </p:sp>
        <p:sp>
          <p:nvSpPr>
            <p:cNvPr id="72" name="Rectangle 118">
              <a:extLst>
                <a:ext uri="{FF2B5EF4-FFF2-40B4-BE49-F238E27FC236}">
                  <a16:creationId xmlns:a16="http://schemas.microsoft.com/office/drawing/2014/main" id="{49A84A71-9823-49DC-A59D-0BD149F00A31}"/>
                </a:ext>
              </a:extLst>
            </p:cNvPr>
            <p:cNvSpPr/>
            <p:nvPr/>
          </p:nvSpPr>
          <p:spPr bwMode="gray">
            <a:xfrm rot="16200000">
              <a:off x="1075278" y="2534296"/>
              <a:ext cx="234252" cy="235685"/>
            </a:xfrm>
            <a:prstGeom prst="roundRect">
              <a:avLst/>
            </a:prstGeom>
            <a:solidFill>
              <a:srgbClr val="FF55AC"/>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FlexoSoft" panose="02000000000000000000" pitchFamily="2" charset="0"/>
                  <a:cs typeface="Arial" charset="0"/>
                </a:rPr>
                <a:t>IT</a:t>
              </a:r>
            </a:p>
          </p:txBody>
        </p:sp>
        <p:sp>
          <p:nvSpPr>
            <p:cNvPr id="73" name="Rectangle 119">
              <a:extLst>
                <a:ext uri="{FF2B5EF4-FFF2-40B4-BE49-F238E27FC236}">
                  <a16:creationId xmlns:a16="http://schemas.microsoft.com/office/drawing/2014/main" id="{443E308F-F956-4581-9D8C-068A98EC3C16}"/>
                </a:ext>
              </a:extLst>
            </p:cNvPr>
            <p:cNvSpPr/>
            <p:nvPr/>
          </p:nvSpPr>
          <p:spPr bwMode="gray">
            <a:xfrm rot="16200000">
              <a:off x="1075278" y="2779680"/>
              <a:ext cx="234252" cy="235685"/>
            </a:xfrm>
            <a:prstGeom prst="roundRect">
              <a:avLst/>
            </a:prstGeom>
            <a:solidFill>
              <a:srgbClr val="E20074"/>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chemeClr val="bg1"/>
                  </a:solidFill>
                  <a:latin typeface="FlexoSoft" panose="02000000000000000000" pitchFamily="2" charset="0"/>
                  <a:cs typeface="Arial" charset="0"/>
                </a:rPr>
                <a:t>NT</a:t>
              </a:r>
            </a:p>
          </p:txBody>
        </p:sp>
        <p:sp>
          <p:nvSpPr>
            <p:cNvPr id="74" name="Rectangle 120">
              <a:extLst>
                <a:ext uri="{FF2B5EF4-FFF2-40B4-BE49-F238E27FC236}">
                  <a16:creationId xmlns:a16="http://schemas.microsoft.com/office/drawing/2014/main" id="{5B773840-2619-416D-BFC5-21278ABB4237}"/>
                </a:ext>
              </a:extLst>
            </p:cNvPr>
            <p:cNvSpPr/>
            <p:nvPr/>
          </p:nvSpPr>
          <p:spPr bwMode="gray">
            <a:xfrm rot="16200000">
              <a:off x="1075278" y="2288361"/>
              <a:ext cx="234252" cy="235685"/>
            </a:xfrm>
            <a:prstGeom prst="roundRect">
              <a:avLst/>
            </a:prstGeom>
            <a:solidFill>
              <a:srgbClr val="FF8DC8"/>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FlexoSoft" panose="02000000000000000000" pitchFamily="2" charset="0"/>
                  <a:cs typeface="Arial" charset="0"/>
                </a:rPr>
                <a:t>Other</a:t>
              </a:r>
            </a:p>
          </p:txBody>
        </p:sp>
        <p:grpSp>
          <p:nvGrpSpPr>
            <p:cNvPr id="75" name="Group 122">
              <a:extLst>
                <a:ext uri="{FF2B5EF4-FFF2-40B4-BE49-F238E27FC236}">
                  <a16:creationId xmlns:a16="http://schemas.microsoft.com/office/drawing/2014/main" id="{3CE1231B-B44E-4B72-B936-66E4EC8D397D}"/>
                </a:ext>
              </a:extLst>
            </p:cNvPr>
            <p:cNvGrpSpPr/>
            <p:nvPr/>
          </p:nvGrpSpPr>
          <p:grpSpPr>
            <a:xfrm>
              <a:off x="1310248" y="2406204"/>
              <a:ext cx="1137348" cy="491318"/>
              <a:chOff x="1832293" y="-94399"/>
              <a:chExt cx="2621611" cy="1045986"/>
            </a:xfrm>
          </p:grpSpPr>
          <p:cxnSp>
            <p:nvCxnSpPr>
              <p:cNvPr id="77" name="Straight Connector 123">
                <a:extLst>
                  <a:ext uri="{FF2B5EF4-FFF2-40B4-BE49-F238E27FC236}">
                    <a16:creationId xmlns:a16="http://schemas.microsoft.com/office/drawing/2014/main" id="{F5534627-7205-4DE1-A419-11FF13ACFE6F}"/>
                  </a:ext>
                </a:extLst>
              </p:cNvPr>
              <p:cNvCxnSpPr>
                <a:cxnSpLocks/>
              </p:cNvCxnSpPr>
              <p:nvPr/>
            </p:nvCxnSpPr>
            <p:spPr>
              <a:xfrm>
                <a:off x="1832293" y="951587"/>
                <a:ext cx="2621611" cy="0"/>
              </a:xfrm>
              <a:prstGeom prst="line">
                <a:avLst/>
              </a:prstGeom>
              <a:noFill/>
              <a:ln w="28575" cap="flat" cmpd="sng" algn="ctr">
                <a:solidFill>
                  <a:srgbClr val="E20074"/>
                </a:solidFill>
                <a:prstDash val="solid"/>
                <a:miter lim="800000"/>
                <a:headEnd type="none" w="med" len="med"/>
                <a:tailEnd type="none" w="med" len="med"/>
              </a:ln>
              <a:effectLst/>
            </p:spPr>
          </p:cxnSp>
          <p:cxnSp>
            <p:nvCxnSpPr>
              <p:cNvPr id="78" name="Straight Connector 124">
                <a:extLst>
                  <a:ext uri="{FF2B5EF4-FFF2-40B4-BE49-F238E27FC236}">
                    <a16:creationId xmlns:a16="http://schemas.microsoft.com/office/drawing/2014/main" id="{BCAEA226-5429-455A-A46C-F9C1ABC3B281}"/>
                  </a:ext>
                </a:extLst>
              </p:cNvPr>
              <p:cNvCxnSpPr>
                <a:cxnSpLocks/>
              </p:cNvCxnSpPr>
              <p:nvPr/>
            </p:nvCxnSpPr>
            <p:spPr>
              <a:xfrm flipV="1">
                <a:off x="1832293" y="428594"/>
                <a:ext cx="2589160" cy="586"/>
              </a:xfrm>
              <a:prstGeom prst="line">
                <a:avLst/>
              </a:prstGeom>
              <a:noFill/>
              <a:ln w="28575" cap="flat" cmpd="sng" algn="ctr">
                <a:solidFill>
                  <a:srgbClr val="FF55AC"/>
                </a:solidFill>
                <a:prstDash val="solid"/>
                <a:miter lim="800000"/>
                <a:headEnd type="none" w="med" len="med"/>
                <a:tailEnd type="none" w="med" len="med"/>
              </a:ln>
              <a:effectLst/>
            </p:spPr>
          </p:cxnSp>
          <p:cxnSp>
            <p:nvCxnSpPr>
              <p:cNvPr id="79" name="Straight Connector 125">
                <a:extLst>
                  <a:ext uri="{FF2B5EF4-FFF2-40B4-BE49-F238E27FC236}">
                    <a16:creationId xmlns:a16="http://schemas.microsoft.com/office/drawing/2014/main" id="{925987EC-4FC1-4247-96FE-6C06F8B54757}"/>
                  </a:ext>
                </a:extLst>
              </p:cNvPr>
              <p:cNvCxnSpPr>
                <a:cxnSpLocks/>
              </p:cNvCxnSpPr>
              <p:nvPr/>
            </p:nvCxnSpPr>
            <p:spPr>
              <a:xfrm>
                <a:off x="1832293" y="-94399"/>
                <a:ext cx="2589159" cy="0"/>
              </a:xfrm>
              <a:prstGeom prst="line">
                <a:avLst/>
              </a:prstGeom>
              <a:noFill/>
              <a:ln w="28575" cap="flat" cmpd="sng" algn="ctr">
                <a:solidFill>
                  <a:srgbClr val="FF8DC8"/>
                </a:solidFill>
                <a:prstDash val="solid"/>
                <a:miter lim="800000"/>
                <a:headEnd type="none" w="med" len="med"/>
                <a:tailEnd type="none" w="med" len="med"/>
              </a:ln>
              <a:effectLst/>
            </p:spPr>
          </p:cxnSp>
        </p:grpSp>
        <p:sp>
          <p:nvSpPr>
            <p:cNvPr id="76" name="TextBox 129">
              <a:extLst>
                <a:ext uri="{FF2B5EF4-FFF2-40B4-BE49-F238E27FC236}">
                  <a16:creationId xmlns:a16="http://schemas.microsoft.com/office/drawing/2014/main" id="{27934685-F814-4C32-B887-E6F6BC87BD22}"/>
                </a:ext>
              </a:extLst>
            </p:cNvPr>
            <p:cNvSpPr txBox="1"/>
            <p:nvPr/>
          </p:nvSpPr>
          <p:spPr bwMode="gray">
            <a:xfrm rot="16200000">
              <a:off x="2188574" y="2534021"/>
              <a:ext cx="725571" cy="235685"/>
            </a:xfrm>
            <a:prstGeom prst="roundRect">
              <a:avLst/>
            </a:prstGeom>
            <a:solidFill>
              <a:srgbClr val="FFC6E3"/>
            </a:solidFill>
            <a:ln w="19050">
              <a:solidFill>
                <a:schemeClr val="bg1"/>
              </a:solidFill>
              <a:miter lim="800000"/>
              <a:headEnd/>
              <a:tailEnd/>
            </a:ln>
          </p:spPr>
          <p:txBody>
            <a:bodyPr vert="horz" wrap="none" lIns="76186" tIns="38093" rIns="76186" bIns="38093" numCol="1" rtlCol="0" anchor="ctr" anchorCtr="0" compatLnSpc="1">
              <a:prstTxWarp prst="textNoShape">
                <a:avLst/>
              </a:prstTxWarp>
              <a:noAutofit/>
            </a:bodyPr>
            <a:lstStyle/>
            <a:p>
              <a:pPr algn="ctr" defTabSz="1219084"/>
              <a:r>
                <a:rPr lang="en-US" sz="600" b="1">
                  <a:solidFill>
                    <a:srgbClr val="4B4B4B"/>
                  </a:solidFill>
                  <a:latin typeface="FlexoSoft" panose="02000000000000000000" pitchFamily="2" charset="0"/>
                </a:rPr>
                <a:t>Exposure Gateway</a:t>
              </a:r>
            </a:p>
          </p:txBody>
        </p:sp>
      </p:grpSp>
      <p:sp>
        <p:nvSpPr>
          <p:cNvPr id="83" name="Rectangle 82">
            <a:extLst>
              <a:ext uri="{FF2B5EF4-FFF2-40B4-BE49-F238E27FC236}">
                <a16:creationId xmlns:a16="http://schemas.microsoft.com/office/drawing/2014/main" id="{8B1C10BE-6234-4176-94AB-0B361DB871E7}"/>
              </a:ext>
            </a:extLst>
          </p:cNvPr>
          <p:cNvSpPr/>
          <p:nvPr/>
        </p:nvSpPr>
        <p:spPr bwMode="gray">
          <a:xfrm rot="16200000">
            <a:off x="8519815" y="5187135"/>
            <a:ext cx="712642" cy="203980"/>
          </a:xfrm>
          <a:prstGeom prst="roundRect">
            <a:avLst/>
          </a:prstGeom>
          <a:solidFill>
            <a:srgbClr val="00A8E6"/>
          </a:solidFill>
          <a:ln w="19050" algn="ctr">
            <a:solidFill>
              <a:schemeClr val="bg1"/>
            </a:solidFill>
            <a:miter lim="800000"/>
            <a:headEnd/>
            <a:tailEnd/>
          </a:ln>
          <a:effectLst/>
        </p:spPr>
        <p:txBody>
          <a:bodyPr vert="horz" lIns="76186" tIns="0" rIns="76186" bIns="38093" rtlCol="0" anchor="ctr" anchorCtr="0"/>
          <a:lstStyle/>
          <a:p>
            <a:pPr indent="3359" algn="ctr" defTabSz="483862" fontAlgn="base">
              <a:lnSpc>
                <a:spcPct val="104000"/>
              </a:lnSpc>
              <a:spcBef>
                <a:spcPct val="25000"/>
              </a:spcBef>
              <a:spcAft>
                <a:spcPct val="0"/>
              </a:spcAft>
              <a:buClr>
                <a:srgbClr val="E20074"/>
              </a:buClr>
              <a:buSzPct val="75000"/>
              <a:defRPr/>
            </a:pPr>
            <a:r>
              <a:rPr lang="en-US" sz="600" b="1" kern="0">
                <a:solidFill>
                  <a:srgbClr val="FFFFFF"/>
                </a:solidFill>
                <a:latin typeface="FlexoSoft" panose="02000000000000000000" pitchFamily="2" charset="0"/>
                <a:cs typeface="Arial" charset="0"/>
              </a:rPr>
              <a:t>Aggregator</a:t>
            </a:r>
          </a:p>
        </p:txBody>
      </p:sp>
      <p:cxnSp>
        <p:nvCxnSpPr>
          <p:cNvPr id="84" name="Straight Connector 113">
            <a:extLst>
              <a:ext uri="{FF2B5EF4-FFF2-40B4-BE49-F238E27FC236}">
                <a16:creationId xmlns:a16="http://schemas.microsoft.com/office/drawing/2014/main" id="{B13DAB7A-FDD7-4714-8998-02FF481D5B2F}"/>
              </a:ext>
            </a:extLst>
          </p:cNvPr>
          <p:cNvCxnSpPr>
            <a:cxnSpLocks/>
            <a:stCxn id="83" idx="0"/>
            <a:endCxn id="76" idx="2"/>
          </p:cNvCxnSpPr>
          <p:nvPr/>
        </p:nvCxnSpPr>
        <p:spPr>
          <a:xfrm flipH="1" flipV="1">
            <a:off x="8051688" y="4903957"/>
            <a:ext cx="722458" cy="385168"/>
          </a:xfrm>
          <a:prstGeom prst="line">
            <a:avLst/>
          </a:prstGeom>
          <a:noFill/>
          <a:ln w="28575" cap="flat" cmpd="sng" algn="ctr">
            <a:solidFill>
              <a:srgbClr val="FFC6E3"/>
            </a:solidFill>
            <a:prstDash val="solid"/>
            <a:miter lim="800000"/>
            <a:headEnd type="none" w="med" len="med"/>
            <a:tailEnd type="none" w="med" len="med"/>
          </a:ln>
          <a:effectLst/>
        </p:spPr>
      </p:cxnSp>
      <p:sp>
        <p:nvSpPr>
          <p:cNvPr id="85" name="Rectangle 83">
            <a:extLst>
              <a:ext uri="{FF2B5EF4-FFF2-40B4-BE49-F238E27FC236}">
                <a16:creationId xmlns:a16="http://schemas.microsoft.com/office/drawing/2014/main" id="{328D62E8-7DA6-4A0D-97A7-8FD0C7745C65}"/>
              </a:ext>
            </a:extLst>
          </p:cNvPr>
          <p:cNvSpPr/>
          <p:nvPr/>
        </p:nvSpPr>
        <p:spPr bwMode="gray">
          <a:xfrm rot="16200000">
            <a:off x="9499031" y="5163182"/>
            <a:ext cx="867314" cy="246458"/>
          </a:xfrm>
          <a:prstGeom prst="roundRect">
            <a:avLst/>
          </a:prstGeom>
          <a:solidFill>
            <a:srgbClr val="32B9AF"/>
          </a:solidFill>
          <a:ln w="19050" algn="ctr">
            <a:solidFill>
              <a:schemeClr val="bg1"/>
            </a:solidFill>
            <a:miter lim="800000"/>
            <a:headEnd/>
            <a:tailEnd/>
          </a:ln>
          <a:effectLst/>
        </p:spPr>
        <p:txBody>
          <a:bodyPr vert="horz" lIns="76186" tIns="0" rIns="76186" bIns="38093" rtlCol="0" anchor="ctr" anchorCtr="0"/>
          <a:lstStyle/>
          <a:p>
            <a:pPr indent="3359" algn="ctr" defTabSz="483862" fontAlgn="base">
              <a:lnSpc>
                <a:spcPct val="104000"/>
              </a:lnSpc>
              <a:spcBef>
                <a:spcPct val="25000"/>
              </a:spcBef>
              <a:spcAft>
                <a:spcPct val="0"/>
              </a:spcAft>
              <a:buClr>
                <a:srgbClr val="E20074"/>
              </a:buClr>
              <a:buSzPct val="75000"/>
              <a:defRPr/>
            </a:pPr>
            <a:r>
              <a:rPr lang="en-US" sz="600" b="1" kern="0">
                <a:solidFill>
                  <a:srgbClr val="FFFFFF"/>
                </a:solidFill>
                <a:latin typeface="FlexoSoft" panose="02000000000000000000" pitchFamily="2" charset="0"/>
                <a:cs typeface="Arial" charset="0"/>
              </a:rPr>
              <a:t>Capability Consumer</a:t>
            </a:r>
          </a:p>
        </p:txBody>
      </p:sp>
      <p:cxnSp>
        <p:nvCxnSpPr>
          <p:cNvPr id="86" name="Straight Connector 113">
            <a:extLst>
              <a:ext uri="{FF2B5EF4-FFF2-40B4-BE49-F238E27FC236}">
                <a16:creationId xmlns:a16="http://schemas.microsoft.com/office/drawing/2014/main" id="{112A905F-C93E-4D91-9910-76DA05F075B8}"/>
              </a:ext>
            </a:extLst>
          </p:cNvPr>
          <p:cNvCxnSpPr>
            <a:cxnSpLocks/>
            <a:stCxn id="83" idx="0"/>
            <a:endCxn id="70" idx="2"/>
          </p:cNvCxnSpPr>
          <p:nvPr/>
        </p:nvCxnSpPr>
        <p:spPr>
          <a:xfrm flipH="1">
            <a:off x="8051688" y="5289125"/>
            <a:ext cx="722458" cy="451609"/>
          </a:xfrm>
          <a:prstGeom prst="line">
            <a:avLst/>
          </a:prstGeom>
          <a:noFill/>
          <a:ln w="28575" cap="flat" cmpd="sng" algn="ctr">
            <a:solidFill>
              <a:schemeClr val="bg2"/>
            </a:solidFill>
            <a:prstDash val="solid"/>
            <a:miter lim="800000"/>
            <a:headEnd type="none" w="med" len="med"/>
            <a:tailEnd type="none" w="med" len="med"/>
          </a:ln>
          <a:effectLst/>
        </p:spPr>
      </p:cxnSp>
      <p:cxnSp>
        <p:nvCxnSpPr>
          <p:cNvPr id="87" name="Straight Connector 113">
            <a:extLst>
              <a:ext uri="{FF2B5EF4-FFF2-40B4-BE49-F238E27FC236}">
                <a16:creationId xmlns:a16="http://schemas.microsoft.com/office/drawing/2014/main" id="{E213FC42-054F-4238-9931-01483DE24CD4}"/>
              </a:ext>
            </a:extLst>
          </p:cNvPr>
          <p:cNvCxnSpPr>
            <a:cxnSpLocks/>
            <a:stCxn id="85" idx="0"/>
            <a:endCxn id="83" idx="2"/>
          </p:cNvCxnSpPr>
          <p:nvPr/>
        </p:nvCxnSpPr>
        <p:spPr>
          <a:xfrm flipH="1">
            <a:off x="8978126" y="5286411"/>
            <a:ext cx="831333" cy="2714"/>
          </a:xfrm>
          <a:prstGeom prst="line">
            <a:avLst/>
          </a:prstGeom>
          <a:noFill/>
          <a:ln w="28575" cap="flat" cmpd="sng" algn="ctr">
            <a:solidFill>
              <a:srgbClr val="14AFE4"/>
            </a:solidFill>
            <a:prstDash val="solid"/>
            <a:miter lim="800000"/>
            <a:headEnd type="none" w="med" len="med"/>
            <a:tailEnd type="none" w="med" len="med"/>
          </a:ln>
          <a:effectLst/>
        </p:spPr>
      </p:cxnSp>
      <p:grpSp>
        <p:nvGrpSpPr>
          <p:cNvPr id="88" name="Group 202">
            <a:extLst>
              <a:ext uri="{FF2B5EF4-FFF2-40B4-BE49-F238E27FC236}">
                <a16:creationId xmlns:a16="http://schemas.microsoft.com/office/drawing/2014/main" id="{6B53AEF8-1C9B-4079-88BF-782779C22054}"/>
              </a:ext>
            </a:extLst>
          </p:cNvPr>
          <p:cNvGrpSpPr/>
          <p:nvPr/>
        </p:nvGrpSpPr>
        <p:grpSpPr>
          <a:xfrm>
            <a:off x="1342565" y="4484463"/>
            <a:ext cx="1521198" cy="1616344"/>
            <a:chOff x="809626" y="2260974"/>
            <a:chExt cx="1943105" cy="1616344"/>
          </a:xfrm>
        </p:grpSpPr>
        <p:sp>
          <p:nvSpPr>
            <p:cNvPr id="89" name="Rectangle 69">
              <a:extLst>
                <a:ext uri="{FF2B5EF4-FFF2-40B4-BE49-F238E27FC236}">
                  <a16:creationId xmlns:a16="http://schemas.microsoft.com/office/drawing/2014/main" id="{F83CD291-4DFA-407F-993F-EF365AA41839}"/>
                </a:ext>
              </a:extLst>
            </p:cNvPr>
            <p:cNvSpPr/>
            <p:nvPr/>
          </p:nvSpPr>
          <p:spPr>
            <a:xfrm>
              <a:off x="809626" y="3097751"/>
              <a:ext cx="1943105" cy="779567"/>
            </a:xfrm>
            <a:prstGeom prst="roundRect">
              <a:avLst/>
            </a:prstGeom>
            <a:solidFill>
              <a:schemeClr val="bg2">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vert270" lIns="72000" tIns="72000" rIns="72000" bIns="72000" rtlCol="0" anchor="t" anchorCtr="0"/>
            <a:lstStyle/>
            <a:p>
              <a:pPr algn="ctr"/>
              <a:r>
                <a:rPr lang="en-US" sz="700" b="1">
                  <a:solidFill>
                    <a:srgbClr val="4B4B4B"/>
                  </a:solidFill>
                  <a:latin typeface="FlexoSoft" panose="02000000000000000000" pitchFamily="2" charset="0"/>
                </a:rPr>
                <a:t>Telco Y</a:t>
              </a:r>
            </a:p>
          </p:txBody>
        </p:sp>
        <p:sp>
          <p:nvSpPr>
            <p:cNvPr id="90" name="Rectangle 118">
              <a:extLst>
                <a:ext uri="{FF2B5EF4-FFF2-40B4-BE49-F238E27FC236}">
                  <a16:creationId xmlns:a16="http://schemas.microsoft.com/office/drawing/2014/main" id="{A3DF874A-07D1-48A2-AC84-8DA0E31E07CD}"/>
                </a:ext>
              </a:extLst>
            </p:cNvPr>
            <p:cNvSpPr/>
            <p:nvPr/>
          </p:nvSpPr>
          <p:spPr bwMode="gray">
            <a:xfrm rot="16200000">
              <a:off x="1075278" y="3371073"/>
              <a:ext cx="234252" cy="235685"/>
            </a:xfrm>
            <a:prstGeom prst="roundRect">
              <a:avLst/>
            </a:prstGeom>
            <a:solidFill>
              <a:schemeClr val="bg2">
                <a:lumMod val="75000"/>
              </a:schemeClr>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FlexoSoft" panose="02000000000000000000" pitchFamily="2" charset="0"/>
                  <a:cs typeface="Arial" charset="0"/>
                </a:rPr>
                <a:t>IT</a:t>
              </a:r>
            </a:p>
          </p:txBody>
        </p:sp>
        <p:sp>
          <p:nvSpPr>
            <p:cNvPr id="91" name="Rectangle 119">
              <a:extLst>
                <a:ext uri="{FF2B5EF4-FFF2-40B4-BE49-F238E27FC236}">
                  <a16:creationId xmlns:a16="http://schemas.microsoft.com/office/drawing/2014/main" id="{F5B0CB58-DAA9-4990-AA03-BC8E3DBE4F21}"/>
                </a:ext>
              </a:extLst>
            </p:cNvPr>
            <p:cNvSpPr/>
            <p:nvPr/>
          </p:nvSpPr>
          <p:spPr bwMode="gray">
            <a:xfrm rot="16200000">
              <a:off x="1075278" y="3616457"/>
              <a:ext cx="234252" cy="235685"/>
            </a:xfrm>
            <a:prstGeom prst="roundRect">
              <a:avLst/>
            </a:prstGeom>
            <a:solidFill>
              <a:schemeClr val="bg2">
                <a:lumMod val="50000"/>
              </a:schemeClr>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chemeClr val="bg1"/>
                  </a:solidFill>
                  <a:latin typeface="FlexoSoft" panose="02000000000000000000" pitchFamily="2" charset="0"/>
                  <a:cs typeface="Arial" charset="0"/>
                </a:rPr>
                <a:t>NT</a:t>
              </a:r>
            </a:p>
          </p:txBody>
        </p:sp>
        <p:sp>
          <p:nvSpPr>
            <p:cNvPr id="92" name="Rectangle 120">
              <a:extLst>
                <a:ext uri="{FF2B5EF4-FFF2-40B4-BE49-F238E27FC236}">
                  <a16:creationId xmlns:a16="http://schemas.microsoft.com/office/drawing/2014/main" id="{6A9316DF-692C-499A-8F3A-6770DD57A67D}"/>
                </a:ext>
              </a:extLst>
            </p:cNvPr>
            <p:cNvSpPr/>
            <p:nvPr/>
          </p:nvSpPr>
          <p:spPr bwMode="gray">
            <a:xfrm rot="16200000">
              <a:off x="1075278" y="3125139"/>
              <a:ext cx="234252" cy="235685"/>
            </a:xfrm>
            <a:prstGeom prst="roundRect">
              <a:avLst/>
            </a:prstGeom>
            <a:solidFill>
              <a:schemeClr val="bg2">
                <a:lumMod val="60000"/>
                <a:lumOff val="40000"/>
              </a:schemeClr>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FlexoSoft" panose="02000000000000000000" pitchFamily="2" charset="0"/>
                  <a:cs typeface="Arial" charset="0"/>
                </a:rPr>
                <a:t>Other</a:t>
              </a:r>
            </a:p>
          </p:txBody>
        </p:sp>
        <p:grpSp>
          <p:nvGrpSpPr>
            <p:cNvPr id="93" name="Group 122">
              <a:extLst>
                <a:ext uri="{FF2B5EF4-FFF2-40B4-BE49-F238E27FC236}">
                  <a16:creationId xmlns:a16="http://schemas.microsoft.com/office/drawing/2014/main" id="{1D009EC3-E879-4BF7-AD6E-8AA969C955E6}"/>
                </a:ext>
              </a:extLst>
            </p:cNvPr>
            <p:cNvGrpSpPr/>
            <p:nvPr/>
          </p:nvGrpSpPr>
          <p:grpSpPr>
            <a:xfrm>
              <a:off x="1310248" y="3242981"/>
              <a:ext cx="1137348" cy="491318"/>
              <a:chOff x="1996564" y="1839447"/>
              <a:chExt cx="2621611" cy="1045986"/>
            </a:xfrm>
          </p:grpSpPr>
          <p:cxnSp>
            <p:nvCxnSpPr>
              <p:cNvPr id="104" name="Straight Connector 123">
                <a:extLst>
                  <a:ext uri="{FF2B5EF4-FFF2-40B4-BE49-F238E27FC236}">
                    <a16:creationId xmlns:a16="http://schemas.microsoft.com/office/drawing/2014/main" id="{66D254EF-F08A-4264-AAC2-47F301356734}"/>
                  </a:ext>
                </a:extLst>
              </p:cNvPr>
              <p:cNvCxnSpPr>
                <a:cxnSpLocks/>
              </p:cNvCxnSpPr>
              <p:nvPr/>
            </p:nvCxnSpPr>
            <p:spPr>
              <a:xfrm>
                <a:off x="1996564" y="2885433"/>
                <a:ext cx="2621611" cy="0"/>
              </a:xfrm>
              <a:prstGeom prst="line">
                <a:avLst/>
              </a:prstGeom>
              <a:noFill/>
              <a:ln w="28575" cap="flat" cmpd="sng" algn="ctr">
                <a:solidFill>
                  <a:schemeClr val="bg2">
                    <a:lumMod val="50000"/>
                  </a:schemeClr>
                </a:solidFill>
                <a:prstDash val="solid"/>
                <a:miter lim="800000"/>
                <a:headEnd type="none" w="med" len="med"/>
                <a:tailEnd type="none" w="med" len="med"/>
              </a:ln>
              <a:effectLst/>
            </p:spPr>
          </p:cxnSp>
          <p:cxnSp>
            <p:nvCxnSpPr>
              <p:cNvPr id="105" name="Straight Connector 124">
                <a:extLst>
                  <a:ext uri="{FF2B5EF4-FFF2-40B4-BE49-F238E27FC236}">
                    <a16:creationId xmlns:a16="http://schemas.microsoft.com/office/drawing/2014/main" id="{2EA02440-C6C7-45A4-A80B-CD1247AEDBC0}"/>
                  </a:ext>
                </a:extLst>
              </p:cNvPr>
              <p:cNvCxnSpPr>
                <a:cxnSpLocks/>
              </p:cNvCxnSpPr>
              <p:nvPr/>
            </p:nvCxnSpPr>
            <p:spPr>
              <a:xfrm flipV="1">
                <a:off x="1996564" y="2362440"/>
                <a:ext cx="2589160" cy="586"/>
              </a:xfrm>
              <a:prstGeom prst="line">
                <a:avLst/>
              </a:prstGeom>
              <a:noFill/>
              <a:ln w="28575" cap="flat" cmpd="sng" algn="ctr">
                <a:solidFill>
                  <a:schemeClr val="bg2">
                    <a:lumMod val="75000"/>
                  </a:schemeClr>
                </a:solidFill>
                <a:prstDash val="solid"/>
                <a:miter lim="800000"/>
                <a:headEnd type="none" w="med" len="med"/>
                <a:tailEnd type="none" w="med" len="med"/>
              </a:ln>
              <a:effectLst/>
            </p:spPr>
          </p:cxnSp>
          <p:cxnSp>
            <p:nvCxnSpPr>
              <p:cNvPr id="106" name="Straight Connector 125">
                <a:extLst>
                  <a:ext uri="{FF2B5EF4-FFF2-40B4-BE49-F238E27FC236}">
                    <a16:creationId xmlns:a16="http://schemas.microsoft.com/office/drawing/2014/main" id="{F3F365FA-9859-49C4-ACDD-C3D0484ED6B1}"/>
                  </a:ext>
                </a:extLst>
              </p:cNvPr>
              <p:cNvCxnSpPr>
                <a:cxnSpLocks/>
              </p:cNvCxnSpPr>
              <p:nvPr/>
            </p:nvCxnSpPr>
            <p:spPr>
              <a:xfrm>
                <a:off x="1996564" y="1839447"/>
                <a:ext cx="2589159" cy="0"/>
              </a:xfrm>
              <a:prstGeom prst="line">
                <a:avLst/>
              </a:prstGeom>
              <a:noFill/>
              <a:ln w="28575" cap="flat" cmpd="sng" algn="ctr">
                <a:solidFill>
                  <a:schemeClr val="bg2">
                    <a:lumMod val="60000"/>
                    <a:lumOff val="40000"/>
                  </a:schemeClr>
                </a:solidFill>
                <a:prstDash val="solid"/>
                <a:miter lim="800000"/>
                <a:headEnd type="none" w="med" len="med"/>
                <a:tailEnd type="none" w="med" len="med"/>
              </a:ln>
              <a:effectLst/>
            </p:spPr>
          </p:cxnSp>
        </p:grpSp>
        <p:sp>
          <p:nvSpPr>
            <p:cNvPr id="94" name="TextBox 129">
              <a:extLst>
                <a:ext uri="{FF2B5EF4-FFF2-40B4-BE49-F238E27FC236}">
                  <a16:creationId xmlns:a16="http://schemas.microsoft.com/office/drawing/2014/main" id="{BB5591DF-CFF8-4D54-ACF7-FCEBAA9B19D5}"/>
                </a:ext>
              </a:extLst>
            </p:cNvPr>
            <p:cNvSpPr txBox="1"/>
            <p:nvPr/>
          </p:nvSpPr>
          <p:spPr bwMode="gray">
            <a:xfrm rot="16200000">
              <a:off x="2188574" y="3370798"/>
              <a:ext cx="725571" cy="235685"/>
            </a:xfrm>
            <a:prstGeom prst="roundRect">
              <a:avLst/>
            </a:prstGeom>
            <a:solidFill>
              <a:srgbClr val="A4A4A4"/>
            </a:solidFill>
            <a:ln w="19050">
              <a:solidFill>
                <a:schemeClr val="bg1"/>
              </a:solidFill>
              <a:miter lim="800000"/>
              <a:headEnd/>
              <a:tailEnd/>
            </a:ln>
          </p:spPr>
          <p:txBody>
            <a:bodyPr vert="horz" wrap="none" lIns="76186" tIns="38093" rIns="76186" bIns="38093" numCol="1" rtlCol="0" anchor="ctr" anchorCtr="0" compatLnSpc="1">
              <a:prstTxWarp prst="textNoShape">
                <a:avLst/>
              </a:prstTxWarp>
              <a:noAutofit/>
            </a:bodyPr>
            <a:lstStyle/>
            <a:p>
              <a:pPr algn="ctr" defTabSz="1219084"/>
              <a:r>
                <a:rPr lang="en-US" sz="600" b="1">
                  <a:solidFill>
                    <a:srgbClr val="4B4B4B"/>
                  </a:solidFill>
                  <a:latin typeface="FlexoSoft" panose="02000000000000000000" pitchFamily="2" charset="0"/>
                </a:rPr>
                <a:t>Exposure Gateway</a:t>
              </a:r>
            </a:p>
          </p:txBody>
        </p:sp>
        <p:sp>
          <p:nvSpPr>
            <p:cNvPr id="95" name="Rectangle 69">
              <a:extLst>
                <a:ext uri="{FF2B5EF4-FFF2-40B4-BE49-F238E27FC236}">
                  <a16:creationId xmlns:a16="http://schemas.microsoft.com/office/drawing/2014/main" id="{F6AA19B5-D9E9-4DC7-9BFE-6B726293A9E1}"/>
                </a:ext>
              </a:extLst>
            </p:cNvPr>
            <p:cNvSpPr/>
            <p:nvPr/>
          </p:nvSpPr>
          <p:spPr>
            <a:xfrm>
              <a:off x="809626" y="2260974"/>
              <a:ext cx="1943105" cy="779567"/>
            </a:xfrm>
            <a:prstGeom prst="roundRect">
              <a:avLst/>
            </a:prstGeom>
            <a:solidFill>
              <a:schemeClr val="bg2">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vert270" lIns="72000" tIns="72000" rIns="72000" bIns="72000" rtlCol="0" anchor="t" anchorCtr="0"/>
            <a:lstStyle/>
            <a:p>
              <a:pPr algn="ctr"/>
              <a:r>
                <a:rPr lang="en-US" sz="700" b="1">
                  <a:solidFill>
                    <a:srgbClr val="4B4B4B"/>
                  </a:solidFill>
                  <a:latin typeface="FlexoSoft" panose="02000000000000000000" pitchFamily="2" charset="0"/>
                </a:rPr>
                <a:t>Telco X</a:t>
              </a:r>
            </a:p>
          </p:txBody>
        </p:sp>
        <p:sp>
          <p:nvSpPr>
            <p:cNvPr id="96" name="Rectangle 118">
              <a:extLst>
                <a:ext uri="{FF2B5EF4-FFF2-40B4-BE49-F238E27FC236}">
                  <a16:creationId xmlns:a16="http://schemas.microsoft.com/office/drawing/2014/main" id="{AEAD7D9E-A288-4FF4-8340-284BE231043C}"/>
                </a:ext>
              </a:extLst>
            </p:cNvPr>
            <p:cNvSpPr/>
            <p:nvPr/>
          </p:nvSpPr>
          <p:spPr bwMode="gray">
            <a:xfrm rot="16200000">
              <a:off x="1075278" y="2534296"/>
              <a:ext cx="234252" cy="235685"/>
            </a:xfrm>
            <a:prstGeom prst="roundRect">
              <a:avLst/>
            </a:prstGeom>
            <a:solidFill>
              <a:srgbClr val="FF55AC"/>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FlexoSoft" panose="02000000000000000000" pitchFamily="2" charset="0"/>
                  <a:cs typeface="Arial" charset="0"/>
                </a:rPr>
                <a:t>IT</a:t>
              </a:r>
            </a:p>
          </p:txBody>
        </p:sp>
        <p:sp>
          <p:nvSpPr>
            <p:cNvPr id="97" name="Rectangle 119">
              <a:extLst>
                <a:ext uri="{FF2B5EF4-FFF2-40B4-BE49-F238E27FC236}">
                  <a16:creationId xmlns:a16="http://schemas.microsoft.com/office/drawing/2014/main" id="{8AC6796A-042F-40F8-A5A4-6C69B3C1904E}"/>
                </a:ext>
              </a:extLst>
            </p:cNvPr>
            <p:cNvSpPr/>
            <p:nvPr/>
          </p:nvSpPr>
          <p:spPr bwMode="gray">
            <a:xfrm rot="16200000">
              <a:off x="1075278" y="2779680"/>
              <a:ext cx="234252" cy="235685"/>
            </a:xfrm>
            <a:prstGeom prst="roundRect">
              <a:avLst/>
            </a:prstGeom>
            <a:solidFill>
              <a:srgbClr val="E20074"/>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chemeClr val="bg1"/>
                  </a:solidFill>
                  <a:latin typeface="FlexoSoft" panose="02000000000000000000" pitchFamily="2" charset="0"/>
                  <a:cs typeface="Arial" charset="0"/>
                </a:rPr>
                <a:t>NT</a:t>
              </a:r>
            </a:p>
          </p:txBody>
        </p:sp>
        <p:sp>
          <p:nvSpPr>
            <p:cNvPr id="98" name="Rectangle 120">
              <a:extLst>
                <a:ext uri="{FF2B5EF4-FFF2-40B4-BE49-F238E27FC236}">
                  <a16:creationId xmlns:a16="http://schemas.microsoft.com/office/drawing/2014/main" id="{91CA053E-3409-4CCD-95A2-628DC15C353F}"/>
                </a:ext>
              </a:extLst>
            </p:cNvPr>
            <p:cNvSpPr/>
            <p:nvPr/>
          </p:nvSpPr>
          <p:spPr bwMode="gray">
            <a:xfrm rot="16200000">
              <a:off x="1075278" y="2288361"/>
              <a:ext cx="234252" cy="235685"/>
            </a:xfrm>
            <a:prstGeom prst="roundRect">
              <a:avLst/>
            </a:prstGeom>
            <a:solidFill>
              <a:srgbClr val="FF8DC8"/>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FlexoSoft" panose="02000000000000000000" pitchFamily="2" charset="0"/>
                  <a:cs typeface="Arial" charset="0"/>
                </a:rPr>
                <a:t>Other</a:t>
              </a:r>
            </a:p>
          </p:txBody>
        </p:sp>
        <p:grpSp>
          <p:nvGrpSpPr>
            <p:cNvPr id="99" name="Group 122">
              <a:extLst>
                <a:ext uri="{FF2B5EF4-FFF2-40B4-BE49-F238E27FC236}">
                  <a16:creationId xmlns:a16="http://schemas.microsoft.com/office/drawing/2014/main" id="{D30BCAED-9ABF-4985-8BB2-C48988DFCBAC}"/>
                </a:ext>
              </a:extLst>
            </p:cNvPr>
            <p:cNvGrpSpPr/>
            <p:nvPr/>
          </p:nvGrpSpPr>
          <p:grpSpPr>
            <a:xfrm>
              <a:off x="1310248" y="2406204"/>
              <a:ext cx="1137348" cy="491318"/>
              <a:chOff x="1832293" y="-94399"/>
              <a:chExt cx="2621611" cy="1045986"/>
            </a:xfrm>
          </p:grpSpPr>
          <p:cxnSp>
            <p:nvCxnSpPr>
              <p:cNvPr id="101" name="Straight Connector 123">
                <a:extLst>
                  <a:ext uri="{FF2B5EF4-FFF2-40B4-BE49-F238E27FC236}">
                    <a16:creationId xmlns:a16="http://schemas.microsoft.com/office/drawing/2014/main" id="{F4D257DE-E062-4C90-A540-D4DC683D9C6C}"/>
                  </a:ext>
                </a:extLst>
              </p:cNvPr>
              <p:cNvCxnSpPr>
                <a:cxnSpLocks/>
              </p:cNvCxnSpPr>
              <p:nvPr/>
            </p:nvCxnSpPr>
            <p:spPr>
              <a:xfrm>
                <a:off x="1832293" y="951587"/>
                <a:ext cx="2621611" cy="0"/>
              </a:xfrm>
              <a:prstGeom prst="line">
                <a:avLst/>
              </a:prstGeom>
              <a:noFill/>
              <a:ln w="28575" cap="flat" cmpd="sng" algn="ctr">
                <a:solidFill>
                  <a:srgbClr val="E20074"/>
                </a:solidFill>
                <a:prstDash val="solid"/>
                <a:miter lim="800000"/>
                <a:headEnd type="none" w="med" len="med"/>
                <a:tailEnd type="none" w="med" len="med"/>
              </a:ln>
              <a:effectLst/>
            </p:spPr>
          </p:cxnSp>
          <p:cxnSp>
            <p:nvCxnSpPr>
              <p:cNvPr id="102" name="Straight Connector 124">
                <a:extLst>
                  <a:ext uri="{FF2B5EF4-FFF2-40B4-BE49-F238E27FC236}">
                    <a16:creationId xmlns:a16="http://schemas.microsoft.com/office/drawing/2014/main" id="{1AFB38F8-A2C1-4E59-A574-C8EE3EF919E0}"/>
                  </a:ext>
                </a:extLst>
              </p:cNvPr>
              <p:cNvCxnSpPr>
                <a:cxnSpLocks/>
              </p:cNvCxnSpPr>
              <p:nvPr/>
            </p:nvCxnSpPr>
            <p:spPr>
              <a:xfrm flipV="1">
                <a:off x="1832293" y="428594"/>
                <a:ext cx="2589160" cy="586"/>
              </a:xfrm>
              <a:prstGeom prst="line">
                <a:avLst/>
              </a:prstGeom>
              <a:noFill/>
              <a:ln w="28575" cap="flat" cmpd="sng" algn="ctr">
                <a:solidFill>
                  <a:srgbClr val="FF55AC"/>
                </a:solidFill>
                <a:prstDash val="solid"/>
                <a:miter lim="800000"/>
                <a:headEnd type="none" w="med" len="med"/>
                <a:tailEnd type="none" w="med" len="med"/>
              </a:ln>
              <a:effectLst/>
            </p:spPr>
          </p:cxnSp>
          <p:cxnSp>
            <p:nvCxnSpPr>
              <p:cNvPr id="103" name="Straight Connector 125">
                <a:extLst>
                  <a:ext uri="{FF2B5EF4-FFF2-40B4-BE49-F238E27FC236}">
                    <a16:creationId xmlns:a16="http://schemas.microsoft.com/office/drawing/2014/main" id="{C469CE32-FF1E-486B-B78F-02183A78FD8C}"/>
                  </a:ext>
                </a:extLst>
              </p:cNvPr>
              <p:cNvCxnSpPr>
                <a:cxnSpLocks/>
              </p:cNvCxnSpPr>
              <p:nvPr/>
            </p:nvCxnSpPr>
            <p:spPr>
              <a:xfrm>
                <a:off x="1832293" y="-94399"/>
                <a:ext cx="2589159" cy="0"/>
              </a:xfrm>
              <a:prstGeom prst="line">
                <a:avLst/>
              </a:prstGeom>
              <a:noFill/>
              <a:ln w="28575" cap="flat" cmpd="sng" algn="ctr">
                <a:solidFill>
                  <a:srgbClr val="FF8DC8"/>
                </a:solidFill>
                <a:prstDash val="solid"/>
                <a:miter lim="800000"/>
                <a:headEnd type="none" w="med" len="med"/>
                <a:tailEnd type="none" w="med" len="med"/>
              </a:ln>
              <a:effectLst/>
            </p:spPr>
          </p:cxnSp>
        </p:grpSp>
        <p:sp>
          <p:nvSpPr>
            <p:cNvPr id="100" name="TextBox 129">
              <a:extLst>
                <a:ext uri="{FF2B5EF4-FFF2-40B4-BE49-F238E27FC236}">
                  <a16:creationId xmlns:a16="http://schemas.microsoft.com/office/drawing/2014/main" id="{56FADA5C-4A77-4CA3-8F33-F997DA33B8F2}"/>
                </a:ext>
              </a:extLst>
            </p:cNvPr>
            <p:cNvSpPr txBox="1"/>
            <p:nvPr/>
          </p:nvSpPr>
          <p:spPr bwMode="gray">
            <a:xfrm rot="16200000">
              <a:off x="2188574" y="2534021"/>
              <a:ext cx="725571" cy="235685"/>
            </a:xfrm>
            <a:prstGeom prst="roundRect">
              <a:avLst/>
            </a:prstGeom>
            <a:solidFill>
              <a:srgbClr val="FFC6E3"/>
            </a:solidFill>
            <a:ln w="19050">
              <a:solidFill>
                <a:schemeClr val="bg1"/>
              </a:solidFill>
              <a:miter lim="800000"/>
              <a:headEnd/>
              <a:tailEnd/>
            </a:ln>
          </p:spPr>
          <p:txBody>
            <a:bodyPr vert="horz" wrap="none" lIns="76186" tIns="38093" rIns="76186" bIns="38093" numCol="1" rtlCol="0" anchor="ctr" anchorCtr="0" compatLnSpc="1">
              <a:prstTxWarp prst="textNoShape">
                <a:avLst/>
              </a:prstTxWarp>
              <a:noAutofit/>
            </a:bodyPr>
            <a:lstStyle/>
            <a:p>
              <a:pPr algn="ctr" defTabSz="1219084"/>
              <a:r>
                <a:rPr lang="en-US" sz="600" b="1">
                  <a:solidFill>
                    <a:srgbClr val="4B4B4B"/>
                  </a:solidFill>
                  <a:latin typeface="FlexoSoft" panose="02000000000000000000" pitchFamily="2" charset="0"/>
                </a:rPr>
                <a:t>Exposure Gateway</a:t>
              </a:r>
            </a:p>
          </p:txBody>
        </p:sp>
      </p:grpSp>
      <p:cxnSp>
        <p:nvCxnSpPr>
          <p:cNvPr id="107" name="Straight Connector 113">
            <a:extLst>
              <a:ext uri="{FF2B5EF4-FFF2-40B4-BE49-F238E27FC236}">
                <a16:creationId xmlns:a16="http://schemas.microsoft.com/office/drawing/2014/main" id="{0D972AC3-69C6-4847-8E69-223BD5F71698}"/>
              </a:ext>
            </a:extLst>
          </p:cNvPr>
          <p:cNvCxnSpPr>
            <a:cxnSpLocks/>
            <a:stCxn id="108" idx="0"/>
            <a:endCxn id="100" idx="2"/>
          </p:cNvCxnSpPr>
          <p:nvPr/>
        </p:nvCxnSpPr>
        <p:spPr>
          <a:xfrm flipH="1" flipV="1">
            <a:off x="2798371" y="4875352"/>
            <a:ext cx="1435687" cy="388678"/>
          </a:xfrm>
          <a:prstGeom prst="line">
            <a:avLst/>
          </a:prstGeom>
          <a:noFill/>
          <a:ln w="28575" cap="flat" cmpd="sng" algn="ctr">
            <a:solidFill>
              <a:srgbClr val="FFC6E3"/>
            </a:solidFill>
            <a:prstDash val="solid"/>
            <a:miter lim="800000"/>
            <a:headEnd type="none" w="med" len="med"/>
            <a:tailEnd type="none" w="med" len="med"/>
          </a:ln>
          <a:effectLst/>
        </p:spPr>
      </p:cxnSp>
      <p:sp>
        <p:nvSpPr>
          <p:cNvPr id="108" name="Rectangle 83">
            <a:extLst>
              <a:ext uri="{FF2B5EF4-FFF2-40B4-BE49-F238E27FC236}">
                <a16:creationId xmlns:a16="http://schemas.microsoft.com/office/drawing/2014/main" id="{C26C49F4-BE07-443D-A84E-B89D729AC37D}"/>
              </a:ext>
            </a:extLst>
          </p:cNvPr>
          <p:cNvSpPr/>
          <p:nvPr/>
        </p:nvSpPr>
        <p:spPr bwMode="gray">
          <a:xfrm rot="16200000">
            <a:off x="3923630" y="5140801"/>
            <a:ext cx="867314" cy="246458"/>
          </a:xfrm>
          <a:prstGeom prst="roundRect">
            <a:avLst/>
          </a:prstGeom>
          <a:solidFill>
            <a:srgbClr val="32B9AF"/>
          </a:solidFill>
          <a:ln w="19050" algn="ctr">
            <a:solidFill>
              <a:schemeClr val="bg1"/>
            </a:solidFill>
            <a:miter lim="800000"/>
            <a:headEnd/>
            <a:tailEnd/>
          </a:ln>
          <a:effectLst/>
        </p:spPr>
        <p:txBody>
          <a:bodyPr vert="horz" lIns="76186" tIns="0" rIns="76186" bIns="38093" rtlCol="0" anchor="ctr" anchorCtr="0"/>
          <a:lstStyle/>
          <a:p>
            <a:pPr indent="3359" algn="ctr" defTabSz="483862" fontAlgn="base">
              <a:lnSpc>
                <a:spcPct val="104000"/>
              </a:lnSpc>
              <a:spcBef>
                <a:spcPct val="25000"/>
              </a:spcBef>
              <a:spcAft>
                <a:spcPct val="0"/>
              </a:spcAft>
              <a:buClr>
                <a:srgbClr val="E20074"/>
              </a:buClr>
              <a:buSzPct val="75000"/>
              <a:defRPr/>
            </a:pPr>
            <a:r>
              <a:rPr lang="en-US" sz="600" b="1" kern="0">
                <a:solidFill>
                  <a:srgbClr val="FFFFFF"/>
                </a:solidFill>
                <a:latin typeface="FlexoSoft" panose="02000000000000000000" pitchFamily="2" charset="0"/>
                <a:cs typeface="Arial" charset="0"/>
              </a:rPr>
              <a:t>Capability Consumer</a:t>
            </a:r>
          </a:p>
        </p:txBody>
      </p:sp>
      <p:cxnSp>
        <p:nvCxnSpPr>
          <p:cNvPr id="109" name="Straight Connector 113">
            <a:extLst>
              <a:ext uri="{FF2B5EF4-FFF2-40B4-BE49-F238E27FC236}">
                <a16:creationId xmlns:a16="http://schemas.microsoft.com/office/drawing/2014/main" id="{13659412-6ED1-4C89-AC88-EF6B25B44CBB}"/>
              </a:ext>
            </a:extLst>
          </p:cNvPr>
          <p:cNvCxnSpPr>
            <a:cxnSpLocks/>
            <a:stCxn id="108" idx="0"/>
            <a:endCxn id="94" idx="2"/>
          </p:cNvCxnSpPr>
          <p:nvPr/>
        </p:nvCxnSpPr>
        <p:spPr>
          <a:xfrm flipH="1">
            <a:off x="2798371" y="5264030"/>
            <a:ext cx="1435687" cy="448099"/>
          </a:xfrm>
          <a:prstGeom prst="line">
            <a:avLst/>
          </a:prstGeom>
          <a:noFill/>
          <a:ln w="28575" cap="flat" cmpd="sng" algn="ctr">
            <a:solidFill>
              <a:schemeClr val="bg2"/>
            </a:solidFill>
            <a:prstDash val="solid"/>
            <a:miter lim="800000"/>
            <a:headEnd type="none" w="med" len="med"/>
            <a:tailEnd type="none" w="med" len="med"/>
          </a:ln>
          <a:effectLst/>
        </p:spPr>
      </p:cxnSp>
      <p:sp>
        <p:nvSpPr>
          <p:cNvPr id="110" name="Freeform 224">
            <a:extLst>
              <a:ext uri="{FF2B5EF4-FFF2-40B4-BE49-F238E27FC236}">
                <a16:creationId xmlns:a16="http://schemas.microsoft.com/office/drawing/2014/main" id="{8BCCDCF6-5D72-4099-B1EC-375F16030667}"/>
              </a:ext>
            </a:extLst>
          </p:cNvPr>
          <p:cNvSpPr/>
          <p:nvPr/>
        </p:nvSpPr>
        <p:spPr>
          <a:xfrm>
            <a:off x="1605815" y="4885435"/>
            <a:ext cx="2690380" cy="1151021"/>
          </a:xfrm>
          <a:custGeom>
            <a:avLst/>
            <a:gdLst>
              <a:gd name="connsiteX0" fmla="*/ 0 w 2690380"/>
              <a:gd name="connsiteY0" fmla="*/ 1129710 h 1151021"/>
              <a:gd name="connsiteX1" fmla="*/ 914400 w 2690380"/>
              <a:gd name="connsiteY1" fmla="*/ 1123224 h 1151021"/>
              <a:gd name="connsiteX2" fmla="*/ 1199745 w 2690380"/>
              <a:gd name="connsiteY2" fmla="*/ 857335 h 1151021"/>
              <a:gd name="connsiteX3" fmla="*/ 2561617 w 2690380"/>
              <a:gd name="connsiteY3" fmla="*/ 422833 h 1151021"/>
              <a:gd name="connsiteX4" fmla="*/ 2632953 w 2690380"/>
              <a:gd name="connsiteY4" fmla="*/ 396893 h 1151021"/>
              <a:gd name="connsiteX5" fmla="*/ 2555132 w 2690380"/>
              <a:gd name="connsiteY5" fmla="*/ 351497 h 1151021"/>
              <a:gd name="connsiteX6" fmla="*/ 1199745 w 2690380"/>
              <a:gd name="connsiteY6" fmla="*/ 1301 h 1151021"/>
              <a:gd name="connsiteX7" fmla="*/ 875490 w 2690380"/>
              <a:gd name="connsiteY7" fmla="*/ 234765 h 1151021"/>
              <a:gd name="connsiteX8" fmla="*/ 25941 w 2690380"/>
              <a:gd name="connsiteY8" fmla="*/ 293131 h 1151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90380" h="1151021">
                <a:moveTo>
                  <a:pt x="0" y="1129710"/>
                </a:moveTo>
                <a:cubicBezTo>
                  <a:pt x="357221" y="1149165"/>
                  <a:pt x="714443" y="1168620"/>
                  <a:pt x="914400" y="1123224"/>
                </a:cubicBezTo>
                <a:cubicBezTo>
                  <a:pt x="1114357" y="1077828"/>
                  <a:pt x="925209" y="974067"/>
                  <a:pt x="1199745" y="857335"/>
                </a:cubicBezTo>
                <a:cubicBezTo>
                  <a:pt x="1474281" y="740603"/>
                  <a:pt x="2322749" y="499573"/>
                  <a:pt x="2561617" y="422833"/>
                </a:cubicBezTo>
                <a:cubicBezTo>
                  <a:pt x="2800485" y="346093"/>
                  <a:pt x="2634034" y="408782"/>
                  <a:pt x="2632953" y="396893"/>
                </a:cubicBezTo>
                <a:cubicBezTo>
                  <a:pt x="2631872" y="385004"/>
                  <a:pt x="2794000" y="417429"/>
                  <a:pt x="2555132" y="351497"/>
                </a:cubicBezTo>
                <a:cubicBezTo>
                  <a:pt x="2316264" y="285565"/>
                  <a:pt x="1479685" y="20756"/>
                  <a:pt x="1199745" y="1301"/>
                </a:cubicBezTo>
                <a:cubicBezTo>
                  <a:pt x="919805" y="-18154"/>
                  <a:pt x="1071124" y="186127"/>
                  <a:pt x="875490" y="234765"/>
                </a:cubicBezTo>
                <a:cubicBezTo>
                  <a:pt x="679856" y="283403"/>
                  <a:pt x="352898" y="288267"/>
                  <a:pt x="25941" y="293131"/>
                </a:cubicBezTo>
              </a:path>
            </a:pathLst>
          </a:custGeom>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1" name="Freeform 225">
            <a:extLst>
              <a:ext uri="{FF2B5EF4-FFF2-40B4-BE49-F238E27FC236}">
                <a16:creationId xmlns:a16="http://schemas.microsoft.com/office/drawing/2014/main" id="{2400F14C-C965-4BF1-B0F5-560D671076EC}"/>
              </a:ext>
            </a:extLst>
          </p:cNvPr>
          <p:cNvSpPr/>
          <p:nvPr/>
        </p:nvSpPr>
        <p:spPr>
          <a:xfrm>
            <a:off x="6891177" y="4925462"/>
            <a:ext cx="1914731" cy="1139969"/>
          </a:xfrm>
          <a:custGeom>
            <a:avLst/>
            <a:gdLst>
              <a:gd name="connsiteX0" fmla="*/ 0 w 1914731"/>
              <a:gd name="connsiteY0" fmla="*/ 1122108 h 1139969"/>
              <a:gd name="connsiteX1" fmla="*/ 920885 w 1914731"/>
              <a:gd name="connsiteY1" fmla="*/ 1109138 h 1139969"/>
              <a:gd name="connsiteX2" fmla="*/ 1206230 w 1914731"/>
              <a:gd name="connsiteY2" fmla="*/ 836763 h 1139969"/>
              <a:gd name="connsiteX3" fmla="*/ 1841770 w 1914731"/>
              <a:gd name="connsiteY3" fmla="*/ 434687 h 1139969"/>
              <a:gd name="connsiteX4" fmla="*/ 1900136 w 1914731"/>
              <a:gd name="connsiteY4" fmla="*/ 376321 h 1139969"/>
              <a:gd name="connsiteX5" fmla="*/ 1835285 w 1914731"/>
              <a:gd name="connsiteY5" fmla="*/ 311470 h 1139969"/>
              <a:gd name="connsiteX6" fmla="*/ 1212715 w 1914731"/>
              <a:gd name="connsiteY6" fmla="*/ 185 h 1139969"/>
              <a:gd name="connsiteX7" fmla="*/ 946825 w 1914731"/>
              <a:gd name="connsiteY7" fmla="*/ 266074 h 1139969"/>
              <a:gd name="connsiteX8" fmla="*/ 6485 w 1914731"/>
              <a:gd name="connsiteY8" fmla="*/ 285529 h 1139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14731" h="1139969">
                <a:moveTo>
                  <a:pt x="0" y="1122108"/>
                </a:moveTo>
                <a:cubicBezTo>
                  <a:pt x="359923" y="1139402"/>
                  <a:pt x="719847" y="1156696"/>
                  <a:pt x="920885" y="1109138"/>
                </a:cubicBezTo>
                <a:cubicBezTo>
                  <a:pt x="1121923" y="1061580"/>
                  <a:pt x="1052749" y="949171"/>
                  <a:pt x="1206230" y="836763"/>
                </a:cubicBezTo>
                <a:cubicBezTo>
                  <a:pt x="1359711" y="724354"/>
                  <a:pt x="1726119" y="511427"/>
                  <a:pt x="1841770" y="434687"/>
                </a:cubicBezTo>
                <a:cubicBezTo>
                  <a:pt x="1957421" y="357947"/>
                  <a:pt x="1901217" y="396857"/>
                  <a:pt x="1900136" y="376321"/>
                </a:cubicBezTo>
                <a:cubicBezTo>
                  <a:pt x="1899055" y="355785"/>
                  <a:pt x="1949855" y="374159"/>
                  <a:pt x="1835285" y="311470"/>
                </a:cubicBezTo>
                <a:cubicBezTo>
                  <a:pt x="1720715" y="248781"/>
                  <a:pt x="1360792" y="7751"/>
                  <a:pt x="1212715" y="185"/>
                </a:cubicBezTo>
                <a:cubicBezTo>
                  <a:pt x="1064638" y="-7381"/>
                  <a:pt x="1147863" y="218517"/>
                  <a:pt x="946825" y="266074"/>
                </a:cubicBezTo>
                <a:cubicBezTo>
                  <a:pt x="745787" y="313631"/>
                  <a:pt x="376136" y="299580"/>
                  <a:pt x="6485" y="285529"/>
                </a:cubicBezTo>
              </a:path>
            </a:pathLst>
          </a:custGeom>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12" name="Straight Connector 226">
            <a:extLst>
              <a:ext uri="{FF2B5EF4-FFF2-40B4-BE49-F238E27FC236}">
                <a16:creationId xmlns:a16="http://schemas.microsoft.com/office/drawing/2014/main" id="{E37273CE-B9D3-4021-A30D-14DDDDC40AED}"/>
              </a:ext>
            </a:extLst>
          </p:cNvPr>
          <p:cNvCxnSpPr>
            <a:stCxn id="111" idx="4"/>
            <a:endCxn id="85" idx="0"/>
          </p:cNvCxnSpPr>
          <p:nvPr/>
        </p:nvCxnSpPr>
        <p:spPr>
          <a:xfrm flipV="1">
            <a:off x="8791313" y="5286411"/>
            <a:ext cx="1018146" cy="15372"/>
          </a:xfrm>
          <a:prstGeom prst="line">
            <a:avLst/>
          </a:prstGeom>
        </p:spPr>
        <p:style>
          <a:lnRef idx="2">
            <a:schemeClr val="accent1"/>
          </a:lnRef>
          <a:fillRef idx="0">
            <a:schemeClr val="accent1"/>
          </a:fillRef>
          <a:effectRef idx="1">
            <a:schemeClr val="accent1"/>
          </a:effectRef>
          <a:fontRef idx="minor">
            <a:schemeClr val="tx1"/>
          </a:fontRef>
        </p:style>
      </p:cxnSp>
      <p:pic>
        <p:nvPicPr>
          <p:cNvPr id="114" name="Grafik 113" descr="Ein Bild, das Text, Schild, Geschirr enthält.&#10;&#10;Automatisch generierte Beschreibung">
            <a:extLst>
              <a:ext uri="{FF2B5EF4-FFF2-40B4-BE49-F238E27FC236}">
                <a16:creationId xmlns:a16="http://schemas.microsoft.com/office/drawing/2014/main" id="{F45B3CE0-A2F2-4BEE-801E-6E21B5FA5B84}"/>
              </a:ext>
            </a:extLst>
          </p:cNvPr>
          <p:cNvPicPr>
            <a:picLocks noChangeAspect="1"/>
          </p:cNvPicPr>
          <p:nvPr/>
        </p:nvPicPr>
        <p:blipFill>
          <a:blip r:embed="rId6"/>
          <a:stretch>
            <a:fillRect/>
          </a:stretch>
        </p:blipFill>
        <p:spPr>
          <a:xfrm>
            <a:off x="8971279" y="342110"/>
            <a:ext cx="2184401" cy="855557"/>
          </a:xfrm>
          <a:prstGeom prst="rect">
            <a:avLst/>
          </a:prstGeom>
        </p:spPr>
      </p:pic>
      <p:pic>
        <p:nvPicPr>
          <p:cNvPr id="121" name="Grafik 120" descr="Ein Bild, das dunkel enthält.&#10;&#10;Automatisch generierte Beschreibung">
            <a:extLst>
              <a:ext uri="{FF2B5EF4-FFF2-40B4-BE49-F238E27FC236}">
                <a16:creationId xmlns:a16="http://schemas.microsoft.com/office/drawing/2014/main" id="{A05CC485-38E1-4558-88F0-11278E52C3AB}"/>
              </a:ext>
            </a:extLst>
          </p:cNvPr>
          <p:cNvPicPr>
            <a:picLocks noChangeAspect="1"/>
          </p:cNvPicPr>
          <p:nvPr/>
        </p:nvPicPr>
        <p:blipFill>
          <a:blip r:embed="rId7">
            <a:duotone>
              <a:schemeClr val="accent6">
                <a:shade val="45000"/>
                <a:satMod val="135000"/>
              </a:schemeClr>
              <a:prstClr val="white"/>
            </a:duotone>
            <a:alphaModFix amt="15000"/>
          </a:blip>
          <a:stretch>
            <a:fillRect/>
          </a:stretch>
        </p:blipFill>
        <p:spPr>
          <a:xfrm rot="20686701">
            <a:off x="2753582" y="1355074"/>
            <a:ext cx="11464973" cy="8551943"/>
          </a:xfrm>
          <a:prstGeom prst="rect">
            <a:avLst/>
          </a:prstGeom>
        </p:spPr>
      </p:pic>
    </p:spTree>
    <p:extLst>
      <p:ext uri="{BB962C8B-B14F-4D97-AF65-F5344CB8AC3E}">
        <p14:creationId xmlns:p14="http://schemas.microsoft.com/office/powerpoint/2010/main" val="22999678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ilkreis 11">
            <a:extLst>
              <a:ext uri="{FF2B5EF4-FFF2-40B4-BE49-F238E27FC236}">
                <a16:creationId xmlns:a16="http://schemas.microsoft.com/office/drawing/2014/main" id="{A7410CB4-A77B-4A86-A8C7-DD7A46A6A8BD}"/>
              </a:ext>
            </a:extLst>
          </p:cNvPr>
          <p:cNvSpPr/>
          <p:nvPr/>
        </p:nvSpPr>
        <p:spPr>
          <a:xfrm rot="10800000" flipH="1" flipV="1">
            <a:off x="-6443402" y="-2035296"/>
            <a:ext cx="12886803" cy="3763763"/>
          </a:xfrm>
          <a:prstGeom prst="pie">
            <a:avLst>
              <a:gd name="adj1" fmla="val 21583531"/>
              <a:gd name="adj2" fmla="val 5412176"/>
            </a:avLst>
          </a:prstGeom>
          <a:solidFill>
            <a:srgbClr val="1227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aphicFrame>
        <p:nvGraphicFramePr>
          <p:cNvPr id="5" name="Objekt 4" hidden="1">
            <a:extLst>
              <a:ext uri="{FF2B5EF4-FFF2-40B4-BE49-F238E27FC236}">
                <a16:creationId xmlns:a16="http://schemas.microsoft.com/office/drawing/2014/main" id="{24EAA83B-388C-42C7-9B96-60997077107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592" imgH="595" progId="TCLayout.ActiveDocument.1">
                  <p:embed/>
                </p:oleObj>
              </mc:Choice>
              <mc:Fallback>
                <p:oleObj name="think-cell Folie" r:id="rId4" imgW="592" imgH="595" progId="TCLayout.ActiveDocument.1">
                  <p:embed/>
                  <p:pic>
                    <p:nvPicPr>
                      <p:cNvPr id="5" name="Objekt 4" hidden="1">
                        <a:extLst>
                          <a:ext uri="{FF2B5EF4-FFF2-40B4-BE49-F238E27FC236}">
                            <a16:creationId xmlns:a16="http://schemas.microsoft.com/office/drawing/2014/main" id="{24EAA83B-388C-42C7-9B96-60997077107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Rechteck 3" hidden="1">
            <a:extLst>
              <a:ext uri="{FF2B5EF4-FFF2-40B4-BE49-F238E27FC236}">
                <a16:creationId xmlns:a16="http://schemas.microsoft.com/office/drawing/2014/main" id="{F21FBA62-7C92-48CE-A159-19EB9B276E15}"/>
              </a:ext>
            </a:extLst>
          </p:cNvPr>
          <p:cNvSpPr/>
          <p:nvPr>
            <p:custDataLst>
              <p:tags r:id="rId2"/>
            </p:custDataLst>
          </p:nvPr>
        </p:nvSpPr>
        <p:spPr>
          <a:xfrm>
            <a:off x="0" y="0"/>
            <a:ext cx="158750" cy="15875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n-US" sz="2800" b="1">
              <a:latin typeface="FlexoSoft" panose="02000000000000000000" pitchFamily="2" charset="0"/>
              <a:cs typeface="Arial" panose="020B0604020202020204" pitchFamily="34" charset="0"/>
              <a:sym typeface="FlexoSoft" panose="02000000000000000000" pitchFamily="2" charset="0"/>
            </a:endParaRPr>
          </a:p>
        </p:txBody>
      </p:sp>
      <p:sp>
        <p:nvSpPr>
          <p:cNvPr id="2" name="Title 1">
            <a:extLst>
              <a:ext uri="{FF2B5EF4-FFF2-40B4-BE49-F238E27FC236}">
                <a16:creationId xmlns:a16="http://schemas.microsoft.com/office/drawing/2014/main" id="{2B73D7CB-E55B-ED4D-A567-274B625D4CEF}"/>
              </a:ext>
            </a:extLst>
          </p:cNvPr>
          <p:cNvSpPr>
            <a:spLocks noGrp="1"/>
          </p:cNvSpPr>
          <p:nvPr>
            <p:ph type="title"/>
          </p:nvPr>
        </p:nvSpPr>
        <p:spPr/>
        <p:txBody>
          <a:bodyPr vert="horz"/>
          <a:lstStyle/>
          <a:p>
            <a:r>
              <a:rPr lang="en-US" sz="3200">
                <a:solidFill>
                  <a:srgbClr val="FFFFFF"/>
                </a:solidFill>
              </a:rPr>
              <a:t>Availability</a:t>
            </a:r>
            <a:br>
              <a:rPr lang="en-US" sz="3200">
                <a:solidFill>
                  <a:srgbClr val="FFFFFF"/>
                </a:solidFill>
              </a:rPr>
            </a:br>
            <a:r>
              <a:rPr lang="en-US" sz="3200">
                <a:solidFill>
                  <a:srgbClr val="FFFFFF"/>
                </a:solidFill>
              </a:rPr>
              <a:t>Benefit</a:t>
            </a:r>
          </a:p>
        </p:txBody>
      </p:sp>
      <p:sp>
        <p:nvSpPr>
          <p:cNvPr id="16" name="Textfeld 15">
            <a:extLst>
              <a:ext uri="{FF2B5EF4-FFF2-40B4-BE49-F238E27FC236}">
                <a16:creationId xmlns:a16="http://schemas.microsoft.com/office/drawing/2014/main" id="{06D8E8A4-FD87-4133-9874-51DB08EA8B6F}"/>
              </a:ext>
            </a:extLst>
          </p:cNvPr>
          <p:cNvSpPr txBox="1"/>
          <p:nvPr/>
        </p:nvSpPr>
        <p:spPr>
          <a:xfrm>
            <a:off x="3282216" y="2554782"/>
            <a:ext cx="6407840" cy="2339102"/>
          </a:xfrm>
          <a:prstGeom prst="rect">
            <a:avLst/>
          </a:prstGeom>
          <a:noFill/>
        </p:spPr>
        <p:txBody>
          <a:bodyPr wrap="square" rtlCol="0">
            <a:spAutoFit/>
          </a:bodyPr>
          <a:lstStyle/>
          <a:p>
            <a:pPr>
              <a:spcBef>
                <a:spcPts val="600"/>
              </a:spcBef>
            </a:pPr>
            <a:r>
              <a:rPr lang="en-US" sz="1800" b="1">
                <a:latin typeface="FlexoSoft DemiBold" panose="02000000000000000000" pitchFamily="2" charset="0"/>
              </a:rPr>
              <a:t>Availability</a:t>
            </a:r>
            <a:r>
              <a:rPr lang="en-US" sz="1800" b="1">
                <a:latin typeface="FlexoSoft Light" panose="02000000000000000000" pitchFamily="2" charset="0"/>
              </a:rPr>
              <a:t> across telco networks and countries is necessary:</a:t>
            </a:r>
          </a:p>
          <a:p>
            <a:pPr marL="285750" indent="-285750">
              <a:spcBef>
                <a:spcPts val="600"/>
              </a:spcBef>
              <a:buFont typeface="Wingdings" panose="05000000000000000000" pitchFamily="2" charset="2"/>
              <a:buChar char="§"/>
            </a:pPr>
            <a:r>
              <a:rPr lang="en-US" sz="1800">
                <a:latin typeface="FlexoSoft Light" panose="02000000000000000000" pitchFamily="2" charset="0"/>
              </a:rPr>
              <a:t>To ensure seamless customer experience</a:t>
            </a:r>
          </a:p>
          <a:p>
            <a:pPr marL="285750" indent="-285750">
              <a:spcBef>
                <a:spcPts val="600"/>
              </a:spcBef>
              <a:buFont typeface="Wingdings" panose="05000000000000000000" pitchFamily="2" charset="2"/>
              <a:buChar char="§"/>
            </a:pPr>
            <a:r>
              <a:rPr lang="en-US" sz="1800">
                <a:latin typeface="FlexoSoft Light" panose="02000000000000000000" pitchFamily="2" charset="0"/>
              </a:rPr>
              <a:t>To accelerate technology development and commercial adoption (minimize implementation effort)</a:t>
            </a:r>
          </a:p>
          <a:p>
            <a:pPr marL="285750" indent="-285750">
              <a:spcBef>
                <a:spcPts val="600"/>
              </a:spcBef>
              <a:buFont typeface="Wingdings" panose="05000000000000000000" pitchFamily="2" charset="2"/>
              <a:buChar char="§"/>
            </a:pPr>
            <a:r>
              <a:rPr lang="en-US" sz="1800">
                <a:latin typeface="FlexoSoft Light" panose="02000000000000000000" pitchFamily="2" charset="0"/>
              </a:rPr>
              <a:t>To accelerate education and promotion</a:t>
            </a:r>
          </a:p>
          <a:p>
            <a:pPr marL="285750" indent="-285750">
              <a:spcBef>
                <a:spcPts val="600"/>
              </a:spcBef>
              <a:buFont typeface="Wingdings" panose="05000000000000000000" pitchFamily="2" charset="2"/>
              <a:buChar char="§"/>
            </a:pPr>
            <a:r>
              <a:rPr lang="en-US" sz="1800">
                <a:latin typeface="FlexoSoft Light" panose="02000000000000000000" pitchFamily="2" charset="0"/>
              </a:rPr>
              <a:t>To support application portability</a:t>
            </a:r>
          </a:p>
        </p:txBody>
      </p:sp>
      <p:pic>
        <p:nvPicPr>
          <p:cNvPr id="11" name="Grafik 10" descr="Ausrufezeichen mit einfarbiger Füllung">
            <a:extLst>
              <a:ext uri="{FF2B5EF4-FFF2-40B4-BE49-F238E27FC236}">
                <a16:creationId xmlns:a16="http://schemas.microsoft.com/office/drawing/2014/main" id="{1389DC7D-BF43-4B84-BC24-DF4F06F82C9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21099064">
            <a:off x="1681658" y="2568001"/>
            <a:ext cx="2035664" cy="2035664"/>
          </a:xfrm>
          <a:prstGeom prst="rect">
            <a:avLst/>
          </a:prstGeom>
        </p:spPr>
      </p:pic>
      <p:pic>
        <p:nvPicPr>
          <p:cNvPr id="13" name="Grafik 12" descr="Ein Bild, das Text, Schild, Geschirr enthält.&#10;&#10;Automatisch generierte Beschreibung">
            <a:extLst>
              <a:ext uri="{FF2B5EF4-FFF2-40B4-BE49-F238E27FC236}">
                <a16:creationId xmlns:a16="http://schemas.microsoft.com/office/drawing/2014/main" id="{07C79020-07FF-4023-B804-93A4272049A7}"/>
              </a:ext>
            </a:extLst>
          </p:cNvPr>
          <p:cNvPicPr>
            <a:picLocks noChangeAspect="1"/>
          </p:cNvPicPr>
          <p:nvPr/>
        </p:nvPicPr>
        <p:blipFill>
          <a:blip r:embed="rId8"/>
          <a:stretch>
            <a:fillRect/>
          </a:stretch>
        </p:blipFill>
        <p:spPr>
          <a:xfrm>
            <a:off x="8971279" y="342110"/>
            <a:ext cx="2184401" cy="855557"/>
          </a:xfrm>
          <a:prstGeom prst="rect">
            <a:avLst/>
          </a:prstGeom>
        </p:spPr>
      </p:pic>
      <p:pic>
        <p:nvPicPr>
          <p:cNvPr id="18" name="Grafik 17" descr="Ein Bild, das dunkel enthält.&#10;&#10;Automatisch generierte Beschreibung">
            <a:extLst>
              <a:ext uri="{FF2B5EF4-FFF2-40B4-BE49-F238E27FC236}">
                <a16:creationId xmlns:a16="http://schemas.microsoft.com/office/drawing/2014/main" id="{E2E5C611-362D-42CB-B844-6AFBDA401772}"/>
              </a:ext>
            </a:extLst>
          </p:cNvPr>
          <p:cNvPicPr>
            <a:picLocks noChangeAspect="1"/>
          </p:cNvPicPr>
          <p:nvPr/>
        </p:nvPicPr>
        <p:blipFill>
          <a:blip r:embed="rId9">
            <a:duotone>
              <a:schemeClr val="accent6">
                <a:shade val="45000"/>
                <a:satMod val="135000"/>
              </a:schemeClr>
              <a:prstClr val="white"/>
            </a:duotone>
            <a:alphaModFix amt="15000"/>
          </a:blip>
          <a:stretch>
            <a:fillRect/>
          </a:stretch>
        </p:blipFill>
        <p:spPr>
          <a:xfrm rot="20686701">
            <a:off x="2753582" y="1355074"/>
            <a:ext cx="11464973" cy="8551943"/>
          </a:xfrm>
          <a:prstGeom prst="rect">
            <a:avLst/>
          </a:prstGeom>
        </p:spPr>
      </p:pic>
    </p:spTree>
    <p:extLst>
      <p:ext uri="{BB962C8B-B14F-4D97-AF65-F5344CB8AC3E}">
        <p14:creationId xmlns:p14="http://schemas.microsoft.com/office/powerpoint/2010/main" val="136412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ilkreis 9">
            <a:extLst>
              <a:ext uri="{FF2B5EF4-FFF2-40B4-BE49-F238E27FC236}">
                <a16:creationId xmlns:a16="http://schemas.microsoft.com/office/drawing/2014/main" id="{25960A51-DA50-4FA4-9454-D5DB4095EEC8}"/>
              </a:ext>
            </a:extLst>
          </p:cNvPr>
          <p:cNvSpPr/>
          <p:nvPr/>
        </p:nvSpPr>
        <p:spPr>
          <a:xfrm rot="10800000" flipH="1" flipV="1">
            <a:off x="-6443402" y="-2035296"/>
            <a:ext cx="12886803" cy="3763763"/>
          </a:xfrm>
          <a:prstGeom prst="pie">
            <a:avLst>
              <a:gd name="adj1" fmla="val 21583531"/>
              <a:gd name="adj2" fmla="val 5412176"/>
            </a:avLst>
          </a:prstGeom>
          <a:solidFill>
            <a:srgbClr val="1227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aphicFrame>
        <p:nvGraphicFramePr>
          <p:cNvPr id="5" name="Objekt 4" hidden="1">
            <a:extLst>
              <a:ext uri="{FF2B5EF4-FFF2-40B4-BE49-F238E27FC236}">
                <a16:creationId xmlns:a16="http://schemas.microsoft.com/office/drawing/2014/main" id="{24EAA83B-388C-42C7-9B96-60997077107C}"/>
              </a:ext>
            </a:extLst>
          </p:cNvPr>
          <p:cNvGraphicFramePr>
            <a:graphicFrameLocks noChangeAspect="1"/>
          </p:cNvGraphicFramePr>
          <p:nvPr>
            <p:custDataLst>
              <p:tags r:id="rId1"/>
            </p:custDataLst>
            <p:extLst>
              <p:ext uri="{D42A27DB-BD31-4B8C-83A1-F6EECF244321}">
                <p14:modId xmlns:p14="http://schemas.microsoft.com/office/powerpoint/2010/main" val="256367922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592" imgH="595" progId="TCLayout.ActiveDocument.1">
                  <p:embed/>
                </p:oleObj>
              </mc:Choice>
              <mc:Fallback>
                <p:oleObj name="think-cell Folie" r:id="rId4" imgW="592" imgH="595" progId="TCLayout.ActiveDocument.1">
                  <p:embed/>
                  <p:pic>
                    <p:nvPicPr>
                      <p:cNvPr id="5" name="Objekt 4" hidden="1">
                        <a:extLst>
                          <a:ext uri="{FF2B5EF4-FFF2-40B4-BE49-F238E27FC236}">
                            <a16:creationId xmlns:a16="http://schemas.microsoft.com/office/drawing/2014/main" id="{24EAA83B-388C-42C7-9B96-60997077107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Rechteck 3" hidden="1">
            <a:extLst>
              <a:ext uri="{FF2B5EF4-FFF2-40B4-BE49-F238E27FC236}">
                <a16:creationId xmlns:a16="http://schemas.microsoft.com/office/drawing/2014/main" id="{F21FBA62-7C92-48CE-A159-19EB9B276E15}"/>
              </a:ext>
            </a:extLst>
          </p:cNvPr>
          <p:cNvSpPr/>
          <p:nvPr>
            <p:custDataLst>
              <p:tags r:id="rId2"/>
            </p:custDataLst>
          </p:nvPr>
        </p:nvSpPr>
        <p:spPr>
          <a:xfrm>
            <a:off x="0" y="0"/>
            <a:ext cx="158750" cy="15875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n-US" sz="2800" b="1">
              <a:latin typeface="FlexoSoft" panose="02000000000000000000" pitchFamily="2" charset="0"/>
              <a:cs typeface="Arial" panose="020B0604020202020204" pitchFamily="34" charset="0"/>
              <a:sym typeface="FlexoSoft" panose="02000000000000000000" pitchFamily="2" charset="0"/>
            </a:endParaRPr>
          </a:p>
        </p:txBody>
      </p:sp>
      <p:sp>
        <p:nvSpPr>
          <p:cNvPr id="2" name="Title 1">
            <a:extLst>
              <a:ext uri="{FF2B5EF4-FFF2-40B4-BE49-F238E27FC236}">
                <a16:creationId xmlns:a16="http://schemas.microsoft.com/office/drawing/2014/main" id="{2B73D7CB-E55B-ED4D-A567-274B625D4CEF}"/>
              </a:ext>
            </a:extLst>
          </p:cNvPr>
          <p:cNvSpPr>
            <a:spLocks noGrp="1"/>
          </p:cNvSpPr>
          <p:nvPr>
            <p:ph type="title"/>
          </p:nvPr>
        </p:nvSpPr>
        <p:spPr/>
        <p:txBody>
          <a:bodyPr vert="horz"/>
          <a:lstStyle/>
          <a:p>
            <a:r>
              <a:rPr lang="en-US" sz="3200">
                <a:solidFill>
                  <a:srgbClr val="FFFFFF"/>
                </a:solidFill>
              </a:rPr>
              <a:t>CAMARA</a:t>
            </a:r>
            <a:br>
              <a:rPr lang="en-US" sz="3200">
                <a:solidFill>
                  <a:srgbClr val="FFFFFF"/>
                </a:solidFill>
              </a:rPr>
            </a:br>
            <a:r>
              <a:rPr lang="en-US" sz="3200">
                <a:solidFill>
                  <a:srgbClr val="FFFFFF"/>
                </a:solidFill>
              </a:rPr>
              <a:t>Mission</a:t>
            </a:r>
          </a:p>
        </p:txBody>
      </p:sp>
      <p:sp>
        <p:nvSpPr>
          <p:cNvPr id="16" name="Textfeld 15">
            <a:extLst>
              <a:ext uri="{FF2B5EF4-FFF2-40B4-BE49-F238E27FC236}">
                <a16:creationId xmlns:a16="http://schemas.microsoft.com/office/drawing/2014/main" id="{06D8E8A4-FD87-4133-9874-51DB08EA8B6F}"/>
              </a:ext>
            </a:extLst>
          </p:cNvPr>
          <p:cNvSpPr txBox="1"/>
          <p:nvPr/>
        </p:nvSpPr>
        <p:spPr>
          <a:xfrm>
            <a:off x="2824223" y="1840794"/>
            <a:ext cx="7010783" cy="2308324"/>
          </a:xfrm>
          <a:prstGeom prst="rect">
            <a:avLst/>
          </a:prstGeom>
          <a:noFill/>
        </p:spPr>
        <p:txBody>
          <a:bodyPr wrap="square" rtlCol="0">
            <a:spAutoFit/>
          </a:bodyPr>
          <a:lstStyle/>
          <a:p>
            <a:r>
              <a:rPr lang="de-DE" sz="1800">
                <a:latin typeface="FlexoSoft DemiBold" panose="02000000000000000000" pitchFamily="2" charset="0"/>
              </a:rPr>
              <a:t>CAMARA</a:t>
            </a:r>
            <a:r>
              <a:rPr lang="de-DE" sz="1800">
                <a:latin typeface="FlexoSoft Light" panose="02000000000000000000" pitchFamily="2" charset="0"/>
              </a:rPr>
              <a:t> </a:t>
            </a:r>
            <a:r>
              <a:rPr lang="de-DE" sz="1800" err="1">
                <a:latin typeface="FlexoSoft Light" panose="02000000000000000000" pitchFamily="2" charset="0"/>
              </a:rPr>
              <a:t>is</a:t>
            </a:r>
            <a:r>
              <a:rPr lang="de-DE" sz="1800">
                <a:latin typeface="FlexoSoft Light" panose="02000000000000000000" pitchFamily="2" charset="0"/>
              </a:rPr>
              <a:t> an open source </a:t>
            </a:r>
            <a:r>
              <a:rPr lang="de-DE" sz="1800" err="1">
                <a:latin typeface="FlexoSoft Light" panose="02000000000000000000" pitchFamily="2" charset="0"/>
              </a:rPr>
              <a:t>project</a:t>
            </a:r>
            <a:r>
              <a:rPr lang="de-DE" sz="1800">
                <a:latin typeface="FlexoSoft Light" panose="02000000000000000000" pitchFamily="2" charset="0"/>
              </a:rPr>
              <a:t> </a:t>
            </a:r>
            <a:r>
              <a:rPr lang="de-DE" sz="1800" err="1">
                <a:latin typeface="FlexoSoft Light" panose="02000000000000000000" pitchFamily="2" charset="0"/>
              </a:rPr>
              <a:t>within</a:t>
            </a:r>
            <a:r>
              <a:rPr lang="de-DE" sz="1800">
                <a:latin typeface="FlexoSoft Light" panose="02000000000000000000" pitchFamily="2" charset="0"/>
              </a:rPr>
              <a:t> Linux </a:t>
            </a:r>
            <a:r>
              <a:rPr lang="de-DE" sz="1800" err="1">
                <a:latin typeface="FlexoSoft Light" panose="02000000000000000000" pitchFamily="2" charset="0"/>
              </a:rPr>
              <a:t>Foundation</a:t>
            </a:r>
            <a:r>
              <a:rPr lang="de-DE" sz="1800">
                <a:latin typeface="FlexoSoft Light" panose="02000000000000000000" pitchFamily="2" charset="0"/>
              </a:rPr>
              <a:t> </a:t>
            </a:r>
            <a:r>
              <a:rPr lang="de-DE" sz="1800" err="1">
                <a:latin typeface="FlexoSoft Light" panose="02000000000000000000" pitchFamily="2" charset="0"/>
              </a:rPr>
              <a:t>to</a:t>
            </a:r>
            <a:r>
              <a:rPr lang="de-DE" sz="1800">
                <a:latin typeface="FlexoSoft Light" panose="02000000000000000000" pitchFamily="2" charset="0"/>
              </a:rPr>
              <a:t> </a:t>
            </a:r>
            <a:r>
              <a:rPr lang="de-DE" sz="1800" err="1">
                <a:latin typeface="FlexoSoft Light" panose="02000000000000000000" pitchFamily="2" charset="0"/>
              </a:rPr>
              <a:t>define</a:t>
            </a:r>
            <a:r>
              <a:rPr lang="de-DE" sz="1800">
                <a:latin typeface="FlexoSoft Light" panose="02000000000000000000" pitchFamily="2" charset="0"/>
              </a:rPr>
              <a:t>, </a:t>
            </a:r>
            <a:r>
              <a:rPr lang="de-DE" sz="1800" err="1">
                <a:latin typeface="FlexoSoft Light" panose="02000000000000000000" pitchFamily="2" charset="0"/>
              </a:rPr>
              <a:t>develop</a:t>
            </a:r>
            <a:r>
              <a:rPr lang="de-DE" sz="1800">
                <a:latin typeface="FlexoSoft Light" panose="02000000000000000000" pitchFamily="2" charset="0"/>
              </a:rPr>
              <a:t> and </a:t>
            </a:r>
            <a:r>
              <a:rPr lang="de-DE" sz="1800" err="1">
                <a:latin typeface="FlexoSoft Light" panose="02000000000000000000" pitchFamily="2" charset="0"/>
              </a:rPr>
              <a:t>test</a:t>
            </a:r>
            <a:r>
              <a:rPr lang="de-DE" sz="1800">
                <a:latin typeface="FlexoSoft Light" panose="02000000000000000000" pitchFamily="2" charset="0"/>
              </a:rPr>
              <a:t> </a:t>
            </a:r>
            <a:r>
              <a:rPr lang="de-DE" sz="1800" err="1">
                <a:latin typeface="FlexoSoft Light" panose="02000000000000000000" pitchFamily="2" charset="0"/>
              </a:rPr>
              <a:t>the</a:t>
            </a:r>
            <a:r>
              <a:rPr lang="de-DE" sz="1800">
                <a:latin typeface="FlexoSoft Light" panose="02000000000000000000" pitchFamily="2" charset="0"/>
              </a:rPr>
              <a:t> APIs. </a:t>
            </a:r>
            <a:r>
              <a:rPr lang="en-US" sz="1800">
                <a:latin typeface="FlexoSoft Light" panose="02000000000000000000" pitchFamily="2" charset="0"/>
              </a:rPr>
              <a:t>CAMARA works in close collaboration with the GSMA Operator Platform Group to align API requirements and publish API </a:t>
            </a:r>
            <a:r>
              <a:rPr lang="en-US">
                <a:latin typeface="FlexoSoft Light" panose="02000000000000000000" pitchFamily="2" charset="0"/>
              </a:rPr>
              <a:t>definitions</a:t>
            </a:r>
            <a:r>
              <a:rPr lang="en-US" sz="1800">
                <a:latin typeface="FlexoSoft Light" panose="02000000000000000000" pitchFamily="2" charset="0"/>
              </a:rPr>
              <a:t> and APIs. Harmonization of APIs is achieved through fast and agile created working code with developer-friendly documentation. API </a:t>
            </a:r>
            <a:r>
              <a:rPr lang="en-US">
                <a:latin typeface="FlexoSoft Light" panose="02000000000000000000" pitchFamily="2" charset="0"/>
              </a:rPr>
              <a:t>definitions</a:t>
            </a:r>
            <a:r>
              <a:rPr lang="en-US" sz="1800">
                <a:latin typeface="FlexoSoft Light" panose="02000000000000000000" pitchFamily="2" charset="0"/>
              </a:rPr>
              <a:t> and reference implementations are free to use (Apache2.0 license).</a:t>
            </a:r>
            <a:endParaRPr lang="de-DE" sz="1800">
              <a:latin typeface="FlexoSoft Light" panose="02000000000000000000" pitchFamily="2" charset="0"/>
            </a:endParaRPr>
          </a:p>
        </p:txBody>
      </p:sp>
      <p:pic>
        <p:nvPicPr>
          <p:cNvPr id="3" name="Grafik 2">
            <a:extLst>
              <a:ext uri="{FF2B5EF4-FFF2-40B4-BE49-F238E27FC236}">
                <a16:creationId xmlns:a16="http://schemas.microsoft.com/office/drawing/2014/main" id="{0697E297-C188-48B8-8C6D-4E4CD53E5B76}"/>
              </a:ext>
            </a:extLst>
          </p:cNvPr>
          <p:cNvPicPr>
            <a:picLocks noChangeAspect="1"/>
          </p:cNvPicPr>
          <p:nvPr/>
        </p:nvPicPr>
        <p:blipFill>
          <a:blip r:embed="rId6"/>
          <a:stretch>
            <a:fillRect/>
          </a:stretch>
        </p:blipFill>
        <p:spPr>
          <a:xfrm>
            <a:off x="2893511" y="4323413"/>
            <a:ext cx="3777106" cy="1270347"/>
          </a:xfrm>
          <a:prstGeom prst="rect">
            <a:avLst/>
          </a:prstGeom>
        </p:spPr>
      </p:pic>
      <p:pic>
        <p:nvPicPr>
          <p:cNvPr id="7" name="Picture 1">
            <a:extLst>
              <a:ext uri="{FF2B5EF4-FFF2-40B4-BE49-F238E27FC236}">
                <a16:creationId xmlns:a16="http://schemas.microsoft.com/office/drawing/2014/main" id="{C57325BD-C8EC-4C63-9580-CEC7EBF2168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346612" y="4323413"/>
            <a:ext cx="1270347" cy="1270347"/>
          </a:xfrm>
          <a:prstGeom prst="rect">
            <a:avLst/>
          </a:prstGeom>
        </p:spPr>
      </p:pic>
      <p:pic>
        <p:nvPicPr>
          <p:cNvPr id="11" name="Grafik 10" descr="Handschlag mit einfarbiger Füllung">
            <a:extLst>
              <a:ext uri="{FF2B5EF4-FFF2-40B4-BE49-F238E27FC236}">
                <a16:creationId xmlns:a16="http://schemas.microsoft.com/office/drawing/2014/main" id="{6009E1CF-41A4-4804-8F9E-99D9470FEDC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rot="20900594">
            <a:off x="1826876" y="2310936"/>
            <a:ext cx="914400" cy="914400"/>
          </a:xfrm>
          <a:prstGeom prst="rect">
            <a:avLst/>
          </a:prstGeom>
        </p:spPr>
      </p:pic>
      <p:pic>
        <p:nvPicPr>
          <p:cNvPr id="17" name="Grafik 16" descr="Ein Bild, das Text, Schild, Geschirr enthält.&#10;&#10;Automatisch generierte Beschreibung">
            <a:extLst>
              <a:ext uri="{FF2B5EF4-FFF2-40B4-BE49-F238E27FC236}">
                <a16:creationId xmlns:a16="http://schemas.microsoft.com/office/drawing/2014/main" id="{5BF6B5A2-5BD6-4E69-B736-7871EF323D7B}"/>
              </a:ext>
            </a:extLst>
          </p:cNvPr>
          <p:cNvPicPr>
            <a:picLocks noChangeAspect="1"/>
          </p:cNvPicPr>
          <p:nvPr/>
        </p:nvPicPr>
        <p:blipFill>
          <a:blip r:embed="rId10"/>
          <a:stretch>
            <a:fillRect/>
          </a:stretch>
        </p:blipFill>
        <p:spPr>
          <a:xfrm>
            <a:off x="8971279" y="342110"/>
            <a:ext cx="2184401" cy="855557"/>
          </a:xfrm>
          <a:prstGeom prst="rect">
            <a:avLst/>
          </a:prstGeom>
        </p:spPr>
      </p:pic>
      <p:pic>
        <p:nvPicPr>
          <p:cNvPr id="20" name="Grafik 19" descr="Ein Bild, das dunkel enthält.&#10;&#10;Automatisch generierte Beschreibung">
            <a:extLst>
              <a:ext uri="{FF2B5EF4-FFF2-40B4-BE49-F238E27FC236}">
                <a16:creationId xmlns:a16="http://schemas.microsoft.com/office/drawing/2014/main" id="{7420D4EE-B801-4BDF-B646-8C16B214FA03}"/>
              </a:ext>
            </a:extLst>
          </p:cNvPr>
          <p:cNvPicPr>
            <a:picLocks noChangeAspect="1"/>
          </p:cNvPicPr>
          <p:nvPr/>
        </p:nvPicPr>
        <p:blipFill>
          <a:blip r:embed="rId11">
            <a:duotone>
              <a:schemeClr val="accent6">
                <a:shade val="45000"/>
                <a:satMod val="135000"/>
              </a:schemeClr>
              <a:prstClr val="white"/>
            </a:duotone>
            <a:alphaModFix amt="15000"/>
          </a:blip>
          <a:stretch>
            <a:fillRect/>
          </a:stretch>
        </p:blipFill>
        <p:spPr>
          <a:xfrm rot="20686701">
            <a:off x="2753582" y="1355074"/>
            <a:ext cx="11464973" cy="8551943"/>
          </a:xfrm>
          <a:prstGeom prst="rect">
            <a:avLst/>
          </a:prstGeom>
        </p:spPr>
      </p:pic>
    </p:spTree>
    <p:extLst>
      <p:ext uri="{BB962C8B-B14F-4D97-AF65-F5344CB8AC3E}">
        <p14:creationId xmlns:p14="http://schemas.microsoft.com/office/powerpoint/2010/main" val="38188698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eilkreis 42">
            <a:extLst>
              <a:ext uri="{FF2B5EF4-FFF2-40B4-BE49-F238E27FC236}">
                <a16:creationId xmlns:a16="http://schemas.microsoft.com/office/drawing/2014/main" id="{074CA183-3E95-4ADE-8FC8-C626D25A92D3}"/>
              </a:ext>
            </a:extLst>
          </p:cNvPr>
          <p:cNvSpPr/>
          <p:nvPr/>
        </p:nvSpPr>
        <p:spPr>
          <a:xfrm rot="10800000" flipH="1" flipV="1">
            <a:off x="-6443402" y="-2035296"/>
            <a:ext cx="12886803" cy="3763763"/>
          </a:xfrm>
          <a:prstGeom prst="pie">
            <a:avLst>
              <a:gd name="adj1" fmla="val 21583531"/>
              <a:gd name="adj2" fmla="val 5412176"/>
            </a:avLst>
          </a:prstGeom>
          <a:solidFill>
            <a:srgbClr val="1227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aphicFrame>
        <p:nvGraphicFramePr>
          <p:cNvPr id="5" name="Objekt 4" hidden="1">
            <a:extLst>
              <a:ext uri="{FF2B5EF4-FFF2-40B4-BE49-F238E27FC236}">
                <a16:creationId xmlns:a16="http://schemas.microsoft.com/office/drawing/2014/main" id="{24EAA83B-388C-42C7-9B96-60997077107C}"/>
              </a:ext>
            </a:extLst>
          </p:cNvPr>
          <p:cNvGraphicFramePr>
            <a:graphicFrameLocks noChangeAspect="1"/>
          </p:cNvGraphicFramePr>
          <p:nvPr>
            <p:custDataLst>
              <p:tags r:id="rId1"/>
            </p:custDataLst>
            <p:extLst>
              <p:ext uri="{D42A27DB-BD31-4B8C-83A1-F6EECF244321}">
                <p14:modId xmlns:p14="http://schemas.microsoft.com/office/powerpoint/2010/main" val="41461492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592" imgH="595" progId="TCLayout.ActiveDocument.1">
                  <p:embed/>
                </p:oleObj>
              </mc:Choice>
              <mc:Fallback>
                <p:oleObj name="think-cell Folie" r:id="rId4" imgW="592" imgH="595" progId="TCLayout.ActiveDocument.1">
                  <p:embed/>
                  <p:pic>
                    <p:nvPicPr>
                      <p:cNvPr id="5" name="Objekt 4" hidden="1">
                        <a:extLst>
                          <a:ext uri="{FF2B5EF4-FFF2-40B4-BE49-F238E27FC236}">
                            <a16:creationId xmlns:a16="http://schemas.microsoft.com/office/drawing/2014/main" id="{24EAA83B-388C-42C7-9B96-60997077107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Rechteck 3" hidden="1">
            <a:extLst>
              <a:ext uri="{FF2B5EF4-FFF2-40B4-BE49-F238E27FC236}">
                <a16:creationId xmlns:a16="http://schemas.microsoft.com/office/drawing/2014/main" id="{F21FBA62-7C92-48CE-A159-19EB9B276E15}"/>
              </a:ext>
            </a:extLst>
          </p:cNvPr>
          <p:cNvSpPr/>
          <p:nvPr>
            <p:custDataLst>
              <p:tags r:id="rId2"/>
            </p:custDataLst>
          </p:nvPr>
        </p:nvSpPr>
        <p:spPr>
          <a:xfrm>
            <a:off x="0" y="0"/>
            <a:ext cx="158750" cy="15875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n-US" sz="2800" b="1">
              <a:latin typeface="FlexoSoft" panose="02000000000000000000" pitchFamily="2" charset="0"/>
              <a:cs typeface="Arial" panose="020B0604020202020204" pitchFamily="34" charset="0"/>
              <a:sym typeface="FlexoSoft" panose="02000000000000000000" pitchFamily="2" charset="0"/>
            </a:endParaRPr>
          </a:p>
        </p:txBody>
      </p:sp>
      <p:sp>
        <p:nvSpPr>
          <p:cNvPr id="2" name="Title 1">
            <a:extLst>
              <a:ext uri="{FF2B5EF4-FFF2-40B4-BE49-F238E27FC236}">
                <a16:creationId xmlns:a16="http://schemas.microsoft.com/office/drawing/2014/main" id="{2B73D7CB-E55B-ED4D-A567-274B625D4CEF}"/>
              </a:ext>
            </a:extLst>
          </p:cNvPr>
          <p:cNvSpPr>
            <a:spLocks noGrp="1"/>
          </p:cNvSpPr>
          <p:nvPr>
            <p:ph type="title"/>
          </p:nvPr>
        </p:nvSpPr>
        <p:spPr/>
        <p:txBody>
          <a:bodyPr vert="horz"/>
          <a:lstStyle/>
          <a:p>
            <a:r>
              <a:rPr lang="en-US" sz="3200">
                <a:solidFill>
                  <a:srgbClr val="FFFFFF"/>
                </a:solidFill>
              </a:rPr>
              <a:t>CAMARA</a:t>
            </a:r>
            <a:br>
              <a:rPr lang="en-US" sz="3200">
                <a:solidFill>
                  <a:srgbClr val="FFFFFF"/>
                </a:solidFill>
              </a:rPr>
            </a:br>
            <a:r>
              <a:rPr lang="en-US" sz="3200">
                <a:solidFill>
                  <a:srgbClr val="FFFFFF"/>
                </a:solidFill>
              </a:rPr>
              <a:t>Scope</a:t>
            </a:r>
          </a:p>
        </p:txBody>
      </p:sp>
      <p:sp>
        <p:nvSpPr>
          <p:cNvPr id="11" name="Textfeld 10">
            <a:extLst>
              <a:ext uri="{FF2B5EF4-FFF2-40B4-BE49-F238E27FC236}">
                <a16:creationId xmlns:a16="http://schemas.microsoft.com/office/drawing/2014/main" id="{7A58E756-6C9A-43DA-9594-D1041343F2A4}"/>
              </a:ext>
            </a:extLst>
          </p:cNvPr>
          <p:cNvSpPr txBox="1"/>
          <p:nvPr/>
        </p:nvSpPr>
        <p:spPr>
          <a:xfrm>
            <a:off x="444373" y="2280992"/>
            <a:ext cx="4450993" cy="3416320"/>
          </a:xfrm>
          <a:prstGeom prst="rect">
            <a:avLst/>
          </a:prstGeom>
          <a:noFill/>
        </p:spPr>
        <p:txBody>
          <a:bodyPr wrap="square" rtlCol="0">
            <a:spAutoFit/>
          </a:bodyPr>
          <a:lstStyle/>
          <a:p>
            <a:r>
              <a:rPr lang="en-US">
                <a:latin typeface="FlexoSoft Light" panose="02000000000000000000" pitchFamily="2" charset="0"/>
              </a:rPr>
              <a:t>From functional perspective the scope is limited to </a:t>
            </a:r>
            <a:r>
              <a:rPr lang="en-US">
                <a:latin typeface="FlexoSoft DemiBold" panose="02000000000000000000" pitchFamily="2" charset="0"/>
              </a:rPr>
              <a:t>telco APIs</a:t>
            </a:r>
            <a:r>
              <a:rPr lang="en-US">
                <a:latin typeface="FlexoSoft Light" panose="02000000000000000000" pitchFamily="2" charset="0"/>
              </a:rPr>
              <a:t>, that means APIs in the domain of telco mobile networks, telco fixed line networks or supporting these.</a:t>
            </a:r>
          </a:p>
          <a:p>
            <a:endParaRPr lang="en-US">
              <a:latin typeface="FlexoSoft Light" panose="02000000000000000000" pitchFamily="2" charset="0"/>
            </a:endParaRPr>
          </a:p>
          <a:p>
            <a:r>
              <a:rPr lang="de-DE" err="1">
                <a:latin typeface="FlexoSoft Light" panose="02000000000000000000" pitchFamily="2" charset="0"/>
              </a:rPr>
              <a:t>Thereby</a:t>
            </a:r>
            <a:r>
              <a:rPr lang="de-DE">
                <a:latin typeface="FlexoSoft Light" panose="02000000000000000000" pitchFamily="2" charset="0"/>
              </a:rPr>
              <a:t> </a:t>
            </a:r>
            <a:r>
              <a:rPr lang="de-DE" err="1">
                <a:latin typeface="FlexoSoft Light" panose="02000000000000000000" pitchFamily="2" charset="0"/>
              </a:rPr>
              <a:t>the</a:t>
            </a:r>
            <a:r>
              <a:rPr lang="de-DE">
                <a:latin typeface="FlexoSoft Light" panose="02000000000000000000" pitchFamily="2" charset="0"/>
              </a:rPr>
              <a:t> </a:t>
            </a:r>
            <a:r>
              <a:rPr lang="de-DE" err="1">
                <a:latin typeface="FlexoSoft Light" panose="02000000000000000000" pitchFamily="2" charset="0"/>
              </a:rPr>
              <a:t>focus</a:t>
            </a:r>
            <a:r>
              <a:rPr lang="de-DE">
                <a:latin typeface="FlexoSoft Light" panose="02000000000000000000" pitchFamily="2" charset="0"/>
              </a:rPr>
              <a:t> </a:t>
            </a:r>
            <a:r>
              <a:rPr lang="de-DE" err="1">
                <a:latin typeface="FlexoSoft Light" panose="02000000000000000000" pitchFamily="2" charset="0"/>
              </a:rPr>
              <a:t>is</a:t>
            </a:r>
            <a:r>
              <a:rPr lang="de-DE">
                <a:latin typeface="FlexoSoft Light" panose="02000000000000000000" pitchFamily="2" charset="0"/>
              </a:rPr>
              <a:t> on </a:t>
            </a:r>
            <a:r>
              <a:rPr lang="de-DE" err="1">
                <a:latin typeface="FlexoSoft Light" panose="02000000000000000000" pitchFamily="2" charset="0"/>
              </a:rPr>
              <a:t>the</a:t>
            </a:r>
            <a:r>
              <a:rPr lang="de-DE">
                <a:latin typeface="FlexoSoft Light" panose="02000000000000000000" pitchFamily="2" charset="0"/>
              </a:rPr>
              <a:t> </a:t>
            </a:r>
            <a:r>
              <a:rPr lang="de-DE" err="1">
                <a:latin typeface="FlexoSoft DemiBold" panose="02000000000000000000" pitchFamily="2" charset="0"/>
              </a:rPr>
              <a:t>northbound</a:t>
            </a:r>
            <a:r>
              <a:rPr lang="de-DE">
                <a:latin typeface="FlexoSoft DemiBold" panose="02000000000000000000" pitchFamily="2" charset="0"/>
              </a:rPr>
              <a:t> interface </a:t>
            </a:r>
            <a:r>
              <a:rPr lang="de-DE">
                <a:latin typeface="FlexoSoft Light" panose="02000000000000000000" pitchFamily="2" charset="0"/>
              </a:rPr>
              <a:t>(</a:t>
            </a:r>
            <a:r>
              <a:rPr lang="de-DE" err="1">
                <a:latin typeface="FlexoSoft Light" panose="02000000000000000000" pitchFamily="2" charset="0"/>
              </a:rPr>
              <a:t>between</a:t>
            </a:r>
            <a:r>
              <a:rPr lang="de-DE">
                <a:latin typeface="FlexoSoft Light" panose="02000000000000000000" pitchFamily="2" charset="0"/>
              </a:rPr>
              <a:t> </a:t>
            </a:r>
            <a:r>
              <a:rPr lang="de-DE" err="1">
                <a:latin typeface="FlexoSoft Light" panose="02000000000000000000" pitchFamily="2" charset="0"/>
              </a:rPr>
              <a:t>telco</a:t>
            </a:r>
            <a:r>
              <a:rPr lang="de-DE">
                <a:latin typeface="FlexoSoft Light" panose="02000000000000000000" pitchFamily="2" charset="0"/>
              </a:rPr>
              <a:t> </a:t>
            </a:r>
            <a:r>
              <a:rPr lang="de-DE" err="1">
                <a:latin typeface="FlexoSoft Light" panose="02000000000000000000" pitchFamily="2" charset="0"/>
              </a:rPr>
              <a:t>operator</a:t>
            </a:r>
            <a:r>
              <a:rPr lang="de-DE">
                <a:latin typeface="FlexoSoft Light" panose="02000000000000000000" pitchFamily="2" charset="0"/>
              </a:rPr>
              <a:t> and </a:t>
            </a:r>
            <a:r>
              <a:rPr lang="de-DE" err="1">
                <a:latin typeface="FlexoSoft Light" panose="02000000000000000000" pitchFamily="2" charset="0"/>
              </a:rPr>
              <a:t>aggregator</a:t>
            </a:r>
            <a:r>
              <a:rPr lang="de-DE">
                <a:latin typeface="FlexoSoft Light" panose="02000000000000000000" pitchFamily="2" charset="0"/>
              </a:rPr>
              <a:t> </a:t>
            </a:r>
            <a:r>
              <a:rPr lang="de-DE" err="1">
                <a:latin typeface="FlexoSoft Light" panose="02000000000000000000" pitchFamily="2" charset="0"/>
              </a:rPr>
              <a:t>or</a:t>
            </a:r>
            <a:r>
              <a:rPr lang="de-DE">
                <a:latin typeface="FlexoSoft Light" panose="02000000000000000000" pitchFamily="2" charset="0"/>
              </a:rPr>
              <a:t> </a:t>
            </a:r>
            <a:r>
              <a:rPr lang="de-DE" err="1">
                <a:latin typeface="FlexoSoft Light" panose="02000000000000000000" pitchFamily="2" charset="0"/>
              </a:rPr>
              <a:t>capability</a:t>
            </a:r>
            <a:r>
              <a:rPr lang="de-DE">
                <a:latin typeface="FlexoSoft Light" panose="02000000000000000000" pitchFamily="2" charset="0"/>
              </a:rPr>
              <a:t> </a:t>
            </a:r>
            <a:r>
              <a:rPr lang="de-DE" err="1">
                <a:latin typeface="FlexoSoft Light" panose="02000000000000000000" pitchFamily="2" charset="0"/>
              </a:rPr>
              <a:t>consumer</a:t>
            </a:r>
            <a:r>
              <a:rPr lang="de-DE">
                <a:latin typeface="FlexoSoft Light" panose="02000000000000000000" pitchFamily="2" charset="0"/>
              </a:rPr>
              <a:t>).  </a:t>
            </a:r>
            <a:r>
              <a:rPr lang="de-DE" err="1">
                <a:latin typeface="FlexoSoft Light" panose="02000000000000000000" pitchFamily="2" charset="0"/>
              </a:rPr>
              <a:t>To</a:t>
            </a:r>
            <a:r>
              <a:rPr lang="de-DE">
                <a:latin typeface="FlexoSoft Light" panose="02000000000000000000" pitchFamily="2" charset="0"/>
              </a:rPr>
              <a:t> </a:t>
            </a:r>
            <a:r>
              <a:rPr lang="de-DE" err="1">
                <a:latin typeface="FlexoSoft Light" panose="02000000000000000000" pitchFamily="2" charset="0"/>
              </a:rPr>
              <a:t>enable</a:t>
            </a:r>
            <a:r>
              <a:rPr lang="de-DE">
                <a:latin typeface="FlexoSoft Light" panose="02000000000000000000" pitchFamily="2" charset="0"/>
              </a:rPr>
              <a:t> API </a:t>
            </a:r>
            <a:r>
              <a:rPr lang="de-DE" err="1">
                <a:latin typeface="FlexoSoft Light" panose="02000000000000000000" pitchFamily="2" charset="0"/>
              </a:rPr>
              <a:t>roaming</a:t>
            </a:r>
            <a:r>
              <a:rPr lang="de-DE">
                <a:latin typeface="FlexoSoft Light" panose="02000000000000000000" pitchFamily="2" charset="0"/>
              </a:rPr>
              <a:t> also </a:t>
            </a:r>
            <a:r>
              <a:rPr lang="de-DE" err="1">
                <a:latin typeface="FlexoSoft Light" panose="02000000000000000000" pitchFamily="2" charset="0"/>
              </a:rPr>
              <a:t>the</a:t>
            </a:r>
            <a:r>
              <a:rPr lang="de-DE">
                <a:latin typeface="FlexoSoft Light" panose="02000000000000000000" pitchFamily="2" charset="0"/>
              </a:rPr>
              <a:t> </a:t>
            </a:r>
            <a:r>
              <a:rPr lang="de-DE" err="1">
                <a:latin typeface="FlexoSoft DemiBold" panose="02000000000000000000" pitchFamily="2" charset="0"/>
              </a:rPr>
              <a:t>east</a:t>
            </a:r>
            <a:r>
              <a:rPr lang="de-DE">
                <a:latin typeface="FlexoSoft DemiBold" panose="02000000000000000000" pitchFamily="2" charset="0"/>
              </a:rPr>
              <a:t>-/</a:t>
            </a:r>
            <a:r>
              <a:rPr lang="de-DE" err="1">
                <a:latin typeface="FlexoSoft DemiBold" panose="02000000000000000000" pitchFamily="2" charset="0"/>
              </a:rPr>
              <a:t>westbound</a:t>
            </a:r>
            <a:r>
              <a:rPr lang="de-DE">
                <a:latin typeface="FlexoSoft DemiBold" panose="02000000000000000000" pitchFamily="2" charset="0"/>
              </a:rPr>
              <a:t> interface </a:t>
            </a:r>
            <a:r>
              <a:rPr lang="de-DE">
                <a:latin typeface="FlexoSoft Light" panose="02000000000000000000" pitchFamily="2" charset="0"/>
              </a:rPr>
              <a:t>(</a:t>
            </a:r>
            <a:r>
              <a:rPr lang="de-DE" err="1">
                <a:latin typeface="FlexoSoft Light" panose="02000000000000000000" pitchFamily="2" charset="0"/>
              </a:rPr>
              <a:t>telco</a:t>
            </a:r>
            <a:r>
              <a:rPr lang="de-DE">
                <a:latin typeface="FlexoSoft Light" panose="02000000000000000000" pitchFamily="2" charset="0"/>
              </a:rPr>
              <a:t> </a:t>
            </a:r>
            <a:r>
              <a:rPr lang="de-DE" err="1">
                <a:latin typeface="FlexoSoft Light" panose="02000000000000000000" pitchFamily="2" charset="0"/>
              </a:rPr>
              <a:t>operator</a:t>
            </a:r>
            <a:r>
              <a:rPr lang="de-DE">
                <a:latin typeface="FlexoSoft Light" panose="02000000000000000000" pitchFamily="2" charset="0"/>
              </a:rPr>
              <a:t> </a:t>
            </a:r>
            <a:r>
              <a:rPr lang="de-DE" err="1">
                <a:latin typeface="FlexoSoft Light" panose="02000000000000000000" pitchFamily="2" charset="0"/>
              </a:rPr>
              <a:t>to</a:t>
            </a:r>
            <a:r>
              <a:rPr lang="de-DE">
                <a:latin typeface="FlexoSoft Light" panose="02000000000000000000" pitchFamily="2" charset="0"/>
              </a:rPr>
              <a:t> </a:t>
            </a:r>
            <a:r>
              <a:rPr lang="de-DE" err="1">
                <a:latin typeface="FlexoSoft Light" panose="02000000000000000000" pitchFamily="2" charset="0"/>
              </a:rPr>
              <a:t>telco</a:t>
            </a:r>
            <a:r>
              <a:rPr lang="de-DE">
                <a:latin typeface="FlexoSoft Light" panose="02000000000000000000" pitchFamily="2" charset="0"/>
              </a:rPr>
              <a:t> </a:t>
            </a:r>
            <a:r>
              <a:rPr lang="de-DE" err="1">
                <a:latin typeface="FlexoSoft Light" panose="02000000000000000000" pitchFamily="2" charset="0"/>
              </a:rPr>
              <a:t>operator</a:t>
            </a:r>
            <a:r>
              <a:rPr lang="de-DE">
                <a:latin typeface="FlexoSoft Light" panose="02000000000000000000" pitchFamily="2" charset="0"/>
              </a:rPr>
              <a:t>) </a:t>
            </a:r>
            <a:r>
              <a:rPr lang="de-DE" err="1">
                <a:latin typeface="FlexoSoft Light" panose="02000000000000000000" pitchFamily="2" charset="0"/>
              </a:rPr>
              <a:t>is</a:t>
            </a:r>
            <a:r>
              <a:rPr lang="de-DE">
                <a:latin typeface="FlexoSoft Light" panose="02000000000000000000" pitchFamily="2" charset="0"/>
              </a:rPr>
              <a:t> </a:t>
            </a:r>
            <a:r>
              <a:rPr lang="de-DE" err="1">
                <a:latin typeface="FlexoSoft Light" panose="02000000000000000000" pitchFamily="2" charset="0"/>
              </a:rPr>
              <a:t>considered</a:t>
            </a:r>
            <a:r>
              <a:rPr lang="de-DE">
                <a:latin typeface="FlexoSoft Light" panose="02000000000000000000" pitchFamily="2" charset="0"/>
              </a:rPr>
              <a:t>.</a:t>
            </a:r>
          </a:p>
        </p:txBody>
      </p:sp>
      <p:pic>
        <p:nvPicPr>
          <p:cNvPr id="6" name="Grafik 5" descr="Internet Silhouette">
            <a:extLst>
              <a:ext uri="{FF2B5EF4-FFF2-40B4-BE49-F238E27FC236}">
                <a16:creationId xmlns:a16="http://schemas.microsoft.com/office/drawing/2014/main" id="{3636B7C5-98E2-4E5D-A552-6434038D64D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767235" y="835535"/>
            <a:ext cx="914400" cy="914400"/>
          </a:xfrm>
          <a:prstGeom prst="rect">
            <a:avLst/>
          </a:prstGeom>
        </p:spPr>
      </p:pic>
      <p:pic>
        <p:nvPicPr>
          <p:cNvPr id="8" name="Grafik 7" descr="Prozessor Silhouette">
            <a:extLst>
              <a:ext uri="{FF2B5EF4-FFF2-40B4-BE49-F238E27FC236}">
                <a16:creationId xmlns:a16="http://schemas.microsoft.com/office/drawing/2014/main" id="{9B4EB95C-7840-499D-9E22-E0A9082F409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767235" y="2714305"/>
            <a:ext cx="914400" cy="914400"/>
          </a:xfrm>
          <a:prstGeom prst="rect">
            <a:avLst/>
          </a:prstGeom>
        </p:spPr>
      </p:pic>
      <p:pic>
        <p:nvPicPr>
          <p:cNvPr id="10" name="Grafik 9" descr="Server Silhouette">
            <a:extLst>
              <a:ext uri="{FF2B5EF4-FFF2-40B4-BE49-F238E27FC236}">
                <a16:creationId xmlns:a16="http://schemas.microsoft.com/office/drawing/2014/main" id="{F39CC09B-757B-438A-93BF-2D8D2E0B3ED9}"/>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767235" y="5005462"/>
            <a:ext cx="914400" cy="914400"/>
          </a:xfrm>
          <a:prstGeom prst="rect">
            <a:avLst/>
          </a:prstGeom>
        </p:spPr>
      </p:pic>
      <p:cxnSp>
        <p:nvCxnSpPr>
          <p:cNvPr id="14" name="Gerader Verbinder 13">
            <a:extLst>
              <a:ext uri="{FF2B5EF4-FFF2-40B4-BE49-F238E27FC236}">
                <a16:creationId xmlns:a16="http://schemas.microsoft.com/office/drawing/2014/main" id="{E584E8CE-39DF-4547-BE52-128CDC39AA30}"/>
              </a:ext>
            </a:extLst>
          </p:cNvPr>
          <p:cNvCxnSpPr>
            <a:stCxn id="6" idx="2"/>
            <a:endCxn id="8" idx="0"/>
          </p:cNvCxnSpPr>
          <p:nvPr/>
        </p:nvCxnSpPr>
        <p:spPr>
          <a:xfrm>
            <a:off x="7224435" y="1749935"/>
            <a:ext cx="0" cy="964370"/>
          </a:xfrm>
          <a:prstGeom prst="line">
            <a:avLst/>
          </a:prstGeom>
          <a:ln w="38100"/>
        </p:spPr>
        <p:style>
          <a:lnRef idx="1">
            <a:schemeClr val="accent6"/>
          </a:lnRef>
          <a:fillRef idx="0">
            <a:schemeClr val="accent6"/>
          </a:fillRef>
          <a:effectRef idx="0">
            <a:schemeClr val="accent6"/>
          </a:effectRef>
          <a:fontRef idx="minor">
            <a:schemeClr val="tx1"/>
          </a:fontRef>
        </p:style>
      </p:cxnSp>
      <p:cxnSp>
        <p:nvCxnSpPr>
          <p:cNvPr id="16" name="Gerader Verbinder 15">
            <a:extLst>
              <a:ext uri="{FF2B5EF4-FFF2-40B4-BE49-F238E27FC236}">
                <a16:creationId xmlns:a16="http://schemas.microsoft.com/office/drawing/2014/main" id="{09B30B80-B729-4EE9-9540-8A01215C6538}"/>
              </a:ext>
            </a:extLst>
          </p:cNvPr>
          <p:cNvCxnSpPr>
            <a:cxnSpLocks/>
            <a:stCxn id="7" idx="2"/>
            <a:endCxn id="10" idx="0"/>
          </p:cNvCxnSpPr>
          <p:nvPr/>
        </p:nvCxnSpPr>
        <p:spPr>
          <a:xfrm>
            <a:off x="7224435" y="4293396"/>
            <a:ext cx="0" cy="712066"/>
          </a:xfrm>
          <a:prstGeom prst="line">
            <a:avLst/>
          </a:prstGeom>
          <a:ln w="38100"/>
        </p:spPr>
        <p:style>
          <a:lnRef idx="1">
            <a:schemeClr val="accent6"/>
          </a:lnRef>
          <a:fillRef idx="0">
            <a:schemeClr val="accent6"/>
          </a:fillRef>
          <a:effectRef idx="0">
            <a:schemeClr val="accent6"/>
          </a:effectRef>
          <a:fontRef idx="minor">
            <a:schemeClr val="tx1"/>
          </a:fontRef>
        </p:style>
      </p:cxnSp>
      <p:pic>
        <p:nvPicPr>
          <p:cNvPr id="22" name="Grafik 21" descr="Prozessor Silhouette">
            <a:extLst>
              <a:ext uri="{FF2B5EF4-FFF2-40B4-BE49-F238E27FC236}">
                <a16:creationId xmlns:a16="http://schemas.microsoft.com/office/drawing/2014/main" id="{46DD2501-F90F-4BC1-805A-BADE95D52E5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086763" y="2714305"/>
            <a:ext cx="914400" cy="914400"/>
          </a:xfrm>
          <a:prstGeom prst="rect">
            <a:avLst/>
          </a:prstGeom>
        </p:spPr>
      </p:pic>
      <p:pic>
        <p:nvPicPr>
          <p:cNvPr id="23" name="Grafik 22" descr="Server Silhouette">
            <a:extLst>
              <a:ext uri="{FF2B5EF4-FFF2-40B4-BE49-F238E27FC236}">
                <a16:creationId xmlns:a16="http://schemas.microsoft.com/office/drawing/2014/main" id="{A5E7D9D5-E116-4022-B50D-EFBBC1DCEE2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086763" y="5005462"/>
            <a:ext cx="914400" cy="914400"/>
          </a:xfrm>
          <a:prstGeom prst="rect">
            <a:avLst/>
          </a:prstGeom>
        </p:spPr>
      </p:pic>
      <p:cxnSp>
        <p:nvCxnSpPr>
          <p:cNvPr id="25" name="Gerader Verbinder 24">
            <a:extLst>
              <a:ext uri="{FF2B5EF4-FFF2-40B4-BE49-F238E27FC236}">
                <a16:creationId xmlns:a16="http://schemas.microsoft.com/office/drawing/2014/main" id="{3585A4B1-CE71-4142-B253-EDE7B74CB79F}"/>
              </a:ext>
            </a:extLst>
          </p:cNvPr>
          <p:cNvCxnSpPr>
            <a:cxnSpLocks/>
            <a:stCxn id="27" idx="2"/>
            <a:endCxn id="23" idx="0"/>
          </p:cNvCxnSpPr>
          <p:nvPr/>
        </p:nvCxnSpPr>
        <p:spPr>
          <a:xfrm flipH="1">
            <a:off x="9543963" y="4292980"/>
            <a:ext cx="80" cy="712482"/>
          </a:xfrm>
          <a:prstGeom prst="line">
            <a:avLst/>
          </a:prstGeom>
          <a:ln w="38100"/>
        </p:spPr>
        <p:style>
          <a:lnRef idx="1">
            <a:schemeClr val="accent6"/>
          </a:lnRef>
          <a:fillRef idx="0">
            <a:schemeClr val="accent6"/>
          </a:fillRef>
          <a:effectRef idx="0">
            <a:schemeClr val="accent6"/>
          </a:effectRef>
          <a:fontRef idx="minor">
            <a:schemeClr val="tx1"/>
          </a:fontRef>
        </p:style>
      </p:cxnSp>
      <p:cxnSp>
        <p:nvCxnSpPr>
          <p:cNvPr id="26" name="Gerader Verbinder 25">
            <a:extLst>
              <a:ext uri="{FF2B5EF4-FFF2-40B4-BE49-F238E27FC236}">
                <a16:creationId xmlns:a16="http://schemas.microsoft.com/office/drawing/2014/main" id="{5E386A93-ED45-4F00-80E7-27259D4023B4}"/>
              </a:ext>
            </a:extLst>
          </p:cNvPr>
          <p:cNvCxnSpPr>
            <a:cxnSpLocks/>
            <a:stCxn id="8" idx="3"/>
            <a:endCxn id="22" idx="1"/>
          </p:cNvCxnSpPr>
          <p:nvPr/>
        </p:nvCxnSpPr>
        <p:spPr>
          <a:xfrm>
            <a:off x="7681635" y="3171505"/>
            <a:ext cx="1405128" cy="0"/>
          </a:xfrm>
          <a:prstGeom prst="line">
            <a:avLst/>
          </a:prstGeom>
          <a:ln w="38100"/>
        </p:spPr>
        <p:style>
          <a:lnRef idx="1">
            <a:schemeClr val="accent6"/>
          </a:lnRef>
          <a:fillRef idx="0">
            <a:schemeClr val="accent6"/>
          </a:fillRef>
          <a:effectRef idx="0">
            <a:schemeClr val="accent6"/>
          </a:effectRef>
          <a:fontRef idx="minor">
            <a:schemeClr val="tx1"/>
          </a:fontRef>
        </p:style>
      </p:cxnSp>
      <p:sp>
        <p:nvSpPr>
          <p:cNvPr id="29" name="Textfeld 28">
            <a:extLst>
              <a:ext uri="{FF2B5EF4-FFF2-40B4-BE49-F238E27FC236}">
                <a16:creationId xmlns:a16="http://schemas.microsoft.com/office/drawing/2014/main" id="{E77AA7BF-2227-442D-B798-53BE8A9D4ED9}"/>
              </a:ext>
            </a:extLst>
          </p:cNvPr>
          <p:cNvSpPr txBox="1"/>
          <p:nvPr/>
        </p:nvSpPr>
        <p:spPr>
          <a:xfrm>
            <a:off x="7224435" y="2047454"/>
            <a:ext cx="423988" cy="369332"/>
          </a:xfrm>
          <a:prstGeom prst="rect">
            <a:avLst/>
          </a:prstGeom>
          <a:noFill/>
        </p:spPr>
        <p:txBody>
          <a:bodyPr wrap="square" rtlCol="0">
            <a:spAutoFit/>
          </a:bodyPr>
          <a:lstStyle/>
          <a:p>
            <a:r>
              <a:rPr lang="de-DE">
                <a:solidFill>
                  <a:srgbClr val="000620"/>
                </a:solidFill>
                <a:latin typeface="FlexoSoft DemiBold" panose="02000000000000000000" pitchFamily="2" charset="0"/>
              </a:rPr>
              <a:t>N</a:t>
            </a:r>
          </a:p>
        </p:txBody>
      </p:sp>
      <p:sp>
        <p:nvSpPr>
          <p:cNvPr id="31" name="Textfeld 30">
            <a:extLst>
              <a:ext uri="{FF2B5EF4-FFF2-40B4-BE49-F238E27FC236}">
                <a16:creationId xmlns:a16="http://schemas.microsoft.com/office/drawing/2014/main" id="{EE8FD02D-7A91-43D2-8A04-DBEBCC223D01}"/>
              </a:ext>
            </a:extLst>
          </p:cNvPr>
          <p:cNvSpPr txBox="1"/>
          <p:nvPr/>
        </p:nvSpPr>
        <p:spPr>
          <a:xfrm>
            <a:off x="8047871" y="3215439"/>
            <a:ext cx="736979" cy="369332"/>
          </a:xfrm>
          <a:prstGeom prst="rect">
            <a:avLst/>
          </a:prstGeom>
          <a:noFill/>
        </p:spPr>
        <p:txBody>
          <a:bodyPr wrap="square" rtlCol="0">
            <a:spAutoFit/>
          </a:bodyPr>
          <a:lstStyle/>
          <a:p>
            <a:r>
              <a:rPr lang="de-DE">
                <a:solidFill>
                  <a:srgbClr val="000620"/>
                </a:solidFill>
                <a:latin typeface="FlexoSoft DemiBold" panose="02000000000000000000" pitchFamily="2" charset="0"/>
              </a:rPr>
              <a:t>E/W</a:t>
            </a:r>
          </a:p>
        </p:txBody>
      </p:sp>
      <p:sp>
        <p:nvSpPr>
          <p:cNvPr id="32" name="Textfeld 31">
            <a:extLst>
              <a:ext uri="{FF2B5EF4-FFF2-40B4-BE49-F238E27FC236}">
                <a16:creationId xmlns:a16="http://schemas.microsoft.com/office/drawing/2014/main" id="{34BE2BA7-8203-4548-B9EF-F7F277024AC7}"/>
              </a:ext>
            </a:extLst>
          </p:cNvPr>
          <p:cNvSpPr txBox="1"/>
          <p:nvPr/>
        </p:nvSpPr>
        <p:spPr>
          <a:xfrm>
            <a:off x="7224435" y="4437224"/>
            <a:ext cx="423988" cy="369332"/>
          </a:xfrm>
          <a:prstGeom prst="rect">
            <a:avLst/>
          </a:prstGeom>
          <a:noFill/>
        </p:spPr>
        <p:txBody>
          <a:bodyPr wrap="square" rtlCol="0">
            <a:spAutoFit/>
          </a:bodyPr>
          <a:lstStyle/>
          <a:p>
            <a:r>
              <a:rPr lang="de-DE">
                <a:solidFill>
                  <a:srgbClr val="000620"/>
                </a:solidFill>
                <a:latin typeface="FlexoSoft DemiBold" panose="02000000000000000000" pitchFamily="2" charset="0"/>
              </a:rPr>
              <a:t>S</a:t>
            </a:r>
          </a:p>
        </p:txBody>
      </p:sp>
      <p:sp>
        <p:nvSpPr>
          <p:cNvPr id="33" name="Textfeld 32">
            <a:extLst>
              <a:ext uri="{FF2B5EF4-FFF2-40B4-BE49-F238E27FC236}">
                <a16:creationId xmlns:a16="http://schemas.microsoft.com/office/drawing/2014/main" id="{4AC3AFB6-1C54-4CAD-8552-6082EC90A854}"/>
              </a:ext>
            </a:extLst>
          </p:cNvPr>
          <p:cNvSpPr txBox="1"/>
          <p:nvPr/>
        </p:nvSpPr>
        <p:spPr>
          <a:xfrm>
            <a:off x="9543962" y="4462210"/>
            <a:ext cx="423988" cy="369332"/>
          </a:xfrm>
          <a:prstGeom prst="rect">
            <a:avLst/>
          </a:prstGeom>
          <a:noFill/>
        </p:spPr>
        <p:txBody>
          <a:bodyPr wrap="square" rtlCol="0">
            <a:spAutoFit/>
          </a:bodyPr>
          <a:lstStyle/>
          <a:p>
            <a:r>
              <a:rPr lang="de-DE">
                <a:solidFill>
                  <a:srgbClr val="000620"/>
                </a:solidFill>
                <a:latin typeface="FlexoSoft DemiBold" panose="02000000000000000000" pitchFamily="2" charset="0"/>
              </a:rPr>
              <a:t>S</a:t>
            </a:r>
          </a:p>
        </p:txBody>
      </p:sp>
      <p:sp>
        <p:nvSpPr>
          <p:cNvPr id="34" name="Textfeld 33">
            <a:extLst>
              <a:ext uri="{FF2B5EF4-FFF2-40B4-BE49-F238E27FC236}">
                <a16:creationId xmlns:a16="http://schemas.microsoft.com/office/drawing/2014/main" id="{1A422AEB-B05F-406D-A9C4-4AA0ABCA8843}"/>
              </a:ext>
            </a:extLst>
          </p:cNvPr>
          <p:cNvSpPr txBox="1"/>
          <p:nvPr/>
        </p:nvSpPr>
        <p:spPr>
          <a:xfrm>
            <a:off x="7646898" y="1065015"/>
            <a:ext cx="1538924" cy="369332"/>
          </a:xfrm>
          <a:prstGeom prst="rect">
            <a:avLst/>
          </a:prstGeom>
          <a:noFill/>
        </p:spPr>
        <p:txBody>
          <a:bodyPr wrap="square" rtlCol="0">
            <a:spAutoFit/>
          </a:bodyPr>
          <a:lstStyle/>
          <a:p>
            <a:pPr algn="ctr"/>
            <a:r>
              <a:rPr lang="de-DE" err="1">
                <a:solidFill>
                  <a:srgbClr val="000620"/>
                </a:solidFill>
                <a:latin typeface="FlexoSoft Light" panose="02000000000000000000" pitchFamily="2" charset="0"/>
              </a:rPr>
              <a:t>Application</a:t>
            </a:r>
            <a:endParaRPr lang="de-DE">
              <a:solidFill>
                <a:srgbClr val="000620"/>
              </a:solidFill>
              <a:latin typeface="FlexoSoft Light" panose="02000000000000000000" pitchFamily="2" charset="0"/>
            </a:endParaRPr>
          </a:p>
        </p:txBody>
      </p:sp>
      <p:sp>
        <p:nvSpPr>
          <p:cNvPr id="35" name="Textfeld 34">
            <a:extLst>
              <a:ext uri="{FF2B5EF4-FFF2-40B4-BE49-F238E27FC236}">
                <a16:creationId xmlns:a16="http://schemas.microsoft.com/office/drawing/2014/main" id="{86DA94E2-F79A-4330-9189-384479C0D5AD}"/>
              </a:ext>
            </a:extLst>
          </p:cNvPr>
          <p:cNvSpPr txBox="1"/>
          <p:nvPr/>
        </p:nvSpPr>
        <p:spPr>
          <a:xfrm>
            <a:off x="7646898" y="5277996"/>
            <a:ext cx="1538924" cy="369332"/>
          </a:xfrm>
          <a:prstGeom prst="rect">
            <a:avLst/>
          </a:prstGeom>
          <a:noFill/>
        </p:spPr>
        <p:txBody>
          <a:bodyPr wrap="square" rtlCol="0">
            <a:spAutoFit/>
          </a:bodyPr>
          <a:lstStyle/>
          <a:p>
            <a:pPr algn="ctr"/>
            <a:r>
              <a:rPr lang="de-DE">
                <a:solidFill>
                  <a:srgbClr val="000620"/>
                </a:solidFill>
                <a:latin typeface="FlexoSoft Light" panose="02000000000000000000" pitchFamily="2" charset="0"/>
              </a:rPr>
              <a:t>NT/IT/Other</a:t>
            </a:r>
          </a:p>
        </p:txBody>
      </p:sp>
      <p:sp>
        <p:nvSpPr>
          <p:cNvPr id="36" name="Textfeld 35">
            <a:extLst>
              <a:ext uri="{FF2B5EF4-FFF2-40B4-BE49-F238E27FC236}">
                <a16:creationId xmlns:a16="http://schemas.microsoft.com/office/drawing/2014/main" id="{A48AC16E-8202-4EBE-BE33-AB42B9612EE9}"/>
              </a:ext>
            </a:extLst>
          </p:cNvPr>
          <p:cNvSpPr txBox="1"/>
          <p:nvPr/>
        </p:nvSpPr>
        <p:spPr>
          <a:xfrm>
            <a:off x="5153630" y="2816510"/>
            <a:ext cx="1828490" cy="646331"/>
          </a:xfrm>
          <a:prstGeom prst="rect">
            <a:avLst/>
          </a:prstGeom>
          <a:noFill/>
        </p:spPr>
        <p:txBody>
          <a:bodyPr wrap="square" rtlCol="0">
            <a:spAutoFit/>
          </a:bodyPr>
          <a:lstStyle/>
          <a:p>
            <a:pPr algn="ctr"/>
            <a:r>
              <a:rPr lang="de-DE" err="1">
                <a:solidFill>
                  <a:srgbClr val="000620"/>
                </a:solidFill>
                <a:latin typeface="FlexoSoft Light" panose="02000000000000000000" pitchFamily="2" charset="0"/>
              </a:rPr>
              <a:t>Exposure</a:t>
            </a:r>
            <a:r>
              <a:rPr lang="de-DE">
                <a:solidFill>
                  <a:srgbClr val="000620"/>
                </a:solidFill>
                <a:latin typeface="FlexoSoft Light" panose="02000000000000000000" pitchFamily="2" charset="0"/>
              </a:rPr>
              <a:t> Gateway</a:t>
            </a:r>
          </a:p>
        </p:txBody>
      </p:sp>
      <p:pic>
        <p:nvPicPr>
          <p:cNvPr id="7" name="Grafik 6" descr="Blockchain Silhouette">
            <a:extLst>
              <a:ext uri="{FF2B5EF4-FFF2-40B4-BE49-F238E27FC236}">
                <a16:creationId xmlns:a16="http://schemas.microsoft.com/office/drawing/2014/main" id="{11B30F11-6688-4287-AA82-37E50AB7ECA7}"/>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856027" y="3556580"/>
            <a:ext cx="736816" cy="736816"/>
          </a:xfrm>
          <a:prstGeom prst="rect">
            <a:avLst/>
          </a:prstGeom>
        </p:spPr>
      </p:pic>
      <p:pic>
        <p:nvPicPr>
          <p:cNvPr id="27" name="Grafik 26" descr="Blockchain Silhouette">
            <a:extLst>
              <a:ext uri="{FF2B5EF4-FFF2-40B4-BE49-F238E27FC236}">
                <a16:creationId xmlns:a16="http://schemas.microsoft.com/office/drawing/2014/main" id="{BCDE45F3-AF8C-45BD-83AB-29A5BDD36769}"/>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175635" y="3556164"/>
            <a:ext cx="736816" cy="736816"/>
          </a:xfrm>
          <a:prstGeom prst="rect">
            <a:avLst/>
          </a:prstGeom>
        </p:spPr>
      </p:pic>
      <p:sp>
        <p:nvSpPr>
          <p:cNvPr id="37" name="Textfeld 36">
            <a:extLst>
              <a:ext uri="{FF2B5EF4-FFF2-40B4-BE49-F238E27FC236}">
                <a16:creationId xmlns:a16="http://schemas.microsoft.com/office/drawing/2014/main" id="{0228B2DA-A9C3-4DB8-9DEB-59774FC2F434}"/>
              </a:ext>
            </a:extLst>
          </p:cNvPr>
          <p:cNvSpPr txBox="1"/>
          <p:nvPr/>
        </p:nvSpPr>
        <p:spPr>
          <a:xfrm>
            <a:off x="5153630" y="3628705"/>
            <a:ext cx="1828490" cy="646331"/>
          </a:xfrm>
          <a:prstGeom prst="rect">
            <a:avLst/>
          </a:prstGeom>
          <a:noFill/>
        </p:spPr>
        <p:txBody>
          <a:bodyPr wrap="square" rtlCol="0">
            <a:spAutoFit/>
          </a:bodyPr>
          <a:lstStyle/>
          <a:p>
            <a:pPr algn="ctr"/>
            <a:r>
              <a:rPr lang="de-DE">
                <a:solidFill>
                  <a:srgbClr val="000620"/>
                </a:solidFill>
                <a:latin typeface="FlexoSoft Light" panose="02000000000000000000" pitchFamily="2" charset="0"/>
              </a:rPr>
              <a:t>Transformation </a:t>
            </a:r>
            <a:r>
              <a:rPr lang="de-DE" err="1">
                <a:solidFill>
                  <a:srgbClr val="000620"/>
                </a:solidFill>
                <a:latin typeface="FlexoSoft Light" panose="02000000000000000000" pitchFamily="2" charset="0"/>
              </a:rPr>
              <a:t>Function</a:t>
            </a:r>
            <a:endParaRPr lang="de-DE">
              <a:solidFill>
                <a:srgbClr val="000620"/>
              </a:solidFill>
              <a:latin typeface="FlexoSoft Light" panose="02000000000000000000" pitchFamily="2" charset="0"/>
            </a:endParaRPr>
          </a:p>
        </p:txBody>
      </p:sp>
      <p:sp>
        <p:nvSpPr>
          <p:cNvPr id="38" name="Textfeld 37">
            <a:extLst>
              <a:ext uri="{FF2B5EF4-FFF2-40B4-BE49-F238E27FC236}">
                <a16:creationId xmlns:a16="http://schemas.microsoft.com/office/drawing/2014/main" id="{3EE582D0-8AAC-4C59-9837-19C258776CE8}"/>
              </a:ext>
            </a:extLst>
          </p:cNvPr>
          <p:cNvSpPr txBox="1"/>
          <p:nvPr/>
        </p:nvSpPr>
        <p:spPr>
          <a:xfrm>
            <a:off x="7646898" y="2038512"/>
            <a:ext cx="1538924" cy="369332"/>
          </a:xfrm>
          <a:prstGeom prst="rect">
            <a:avLst/>
          </a:prstGeom>
          <a:noFill/>
        </p:spPr>
        <p:txBody>
          <a:bodyPr wrap="square" rtlCol="0">
            <a:spAutoFit/>
          </a:bodyPr>
          <a:lstStyle/>
          <a:p>
            <a:pPr algn="ctr"/>
            <a:r>
              <a:rPr lang="de-DE">
                <a:solidFill>
                  <a:schemeClr val="accent5"/>
                </a:solidFill>
                <a:latin typeface="FlexoSoft Light" panose="02000000000000000000" pitchFamily="2" charset="0"/>
              </a:rPr>
              <a:t>Service API</a:t>
            </a:r>
          </a:p>
        </p:txBody>
      </p:sp>
      <p:sp>
        <p:nvSpPr>
          <p:cNvPr id="39" name="Textfeld 38">
            <a:extLst>
              <a:ext uri="{FF2B5EF4-FFF2-40B4-BE49-F238E27FC236}">
                <a16:creationId xmlns:a16="http://schemas.microsoft.com/office/drawing/2014/main" id="{7B1F6CED-AD98-4CF1-B961-FF8E1C0A9DB3}"/>
              </a:ext>
            </a:extLst>
          </p:cNvPr>
          <p:cNvSpPr txBox="1"/>
          <p:nvPr/>
        </p:nvSpPr>
        <p:spPr>
          <a:xfrm>
            <a:off x="7646898" y="4434243"/>
            <a:ext cx="1538924" cy="369332"/>
          </a:xfrm>
          <a:prstGeom prst="rect">
            <a:avLst/>
          </a:prstGeom>
          <a:noFill/>
        </p:spPr>
        <p:txBody>
          <a:bodyPr wrap="square" rtlCol="0">
            <a:spAutoFit/>
          </a:bodyPr>
          <a:lstStyle/>
          <a:p>
            <a:pPr algn="ctr"/>
            <a:r>
              <a:rPr lang="de-DE">
                <a:solidFill>
                  <a:schemeClr val="accent5"/>
                </a:solidFill>
                <a:latin typeface="FlexoSoft Light" panose="02000000000000000000" pitchFamily="2" charset="0"/>
              </a:rPr>
              <a:t>Network API</a:t>
            </a:r>
          </a:p>
        </p:txBody>
      </p:sp>
      <p:sp>
        <p:nvSpPr>
          <p:cNvPr id="40" name="Textfeld 39">
            <a:extLst>
              <a:ext uri="{FF2B5EF4-FFF2-40B4-BE49-F238E27FC236}">
                <a16:creationId xmlns:a16="http://schemas.microsoft.com/office/drawing/2014/main" id="{8124E953-D2BB-448A-AC0B-4CE774DD2F0B}"/>
              </a:ext>
            </a:extLst>
          </p:cNvPr>
          <p:cNvSpPr txBox="1"/>
          <p:nvPr/>
        </p:nvSpPr>
        <p:spPr>
          <a:xfrm>
            <a:off x="6454973" y="5854934"/>
            <a:ext cx="1538924" cy="369332"/>
          </a:xfrm>
          <a:prstGeom prst="rect">
            <a:avLst/>
          </a:prstGeom>
          <a:noFill/>
        </p:spPr>
        <p:txBody>
          <a:bodyPr wrap="square" rtlCol="0">
            <a:spAutoFit/>
          </a:bodyPr>
          <a:lstStyle/>
          <a:p>
            <a:pPr algn="ctr"/>
            <a:r>
              <a:rPr lang="de-DE">
                <a:solidFill>
                  <a:srgbClr val="000620"/>
                </a:solidFill>
                <a:latin typeface="FlexoSoft Light" panose="02000000000000000000" pitchFamily="2" charset="0"/>
              </a:rPr>
              <a:t>Operator 1</a:t>
            </a:r>
          </a:p>
        </p:txBody>
      </p:sp>
      <p:sp>
        <p:nvSpPr>
          <p:cNvPr id="41" name="Textfeld 40">
            <a:extLst>
              <a:ext uri="{FF2B5EF4-FFF2-40B4-BE49-F238E27FC236}">
                <a16:creationId xmlns:a16="http://schemas.microsoft.com/office/drawing/2014/main" id="{E02AA3D8-7B5D-4A49-BE23-87CC5341C0D8}"/>
              </a:ext>
            </a:extLst>
          </p:cNvPr>
          <p:cNvSpPr txBox="1"/>
          <p:nvPr/>
        </p:nvSpPr>
        <p:spPr>
          <a:xfrm>
            <a:off x="8784850" y="5854934"/>
            <a:ext cx="1538924" cy="369332"/>
          </a:xfrm>
          <a:prstGeom prst="rect">
            <a:avLst/>
          </a:prstGeom>
          <a:noFill/>
        </p:spPr>
        <p:txBody>
          <a:bodyPr wrap="square" rtlCol="0">
            <a:spAutoFit/>
          </a:bodyPr>
          <a:lstStyle/>
          <a:p>
            <a:pPr algn="ctr"/>
            <a:r>
              <a:rPr lang="de-DE">
                <a:solidFill>
                  <a:srgbClr val="000620"/>
                </a:solidFill>
                <a:latin typeface="FlexoSoft Light" panose="02000000000000000000" pitchFamily="2" charset="0"/>
              </a:rPr>
              <a:t>Operator 2</a:t>
            </a:r>
          </a:p>
        </p:txBody>
      </p:sp>
      <p:pic>
        <p:nvPicPr>
          <p:cNvPr id="42" name="Grafik 41" descr="Ein Bild, das Text, Schild, Geschirr enthält.&#10;&#10;Automatisch generierte Beschreibung">
            <a:extLst>
              <a:ext uri="{FF2B5EF4-FFF2-40B4-BE49-F238E27FC236}">
                <a16:creationId xmlns:a16="http://schemas.microsoft.com/office/drawing/2014/main" id="{A97CB7FF-4ADF-4313-BD2F-E08C02DE5BBE}"/>
              </a:ext>
            </a:extLst>
          </p:cNvPr>
          <p:cNvPicPr>
            <a:picLocks noChangeAspect="1"/>
          </p:cNvPicPr>
          <p:nvPr/>
        </p:nvPicPr>
        <p:blipFill>
          <a:blip r:embed="rId14"/>
          <a:stretch>
            <a:fillRect/>
          </a:stretch>
        </p:blipFill>
        <p:spPr>
          <a:xfrm>
            <a:off x="8971279" y="342110"/>
            <a:ext cx="2184401" cy="855557"/>
          </a:xfrm>
          <a:prstGeom prst="rect">
            <a:avLst/>
          </a:prstGeom>
        </p:spPr>
      </p:pic>
      <p:pic>
        <p:nvPicPr>
          <p:cNvPr id="49" name="Grafik 48" descr="Ein Bild, das dunkel enthält.&#10;&#10;Automatisch generierte Beschreibung">
            <a:extLst>
              <a:ext uri="{FF2B5EF4-FFF2-40B4-BE49-F238E27FC236}">
                <a16:creationId xmlns:a16="http://schemas.microsoft.com/office/drawing/2014/main" id="{8BBB7D8B-5E81-471D-B34D-1828C26F7A77}"/>
              </a:ext>
            </a:extLst>
          </p:cNvPr>
          <p:cNvPicPr>
            <a:picLocks noChangeAspect="1"/>
          </p:cNvPicPr>
          <p:nvPr/>
        </p:nvPicPr>
        <p:blipFill>
          <a:blip r:embed="rId15">
            <a:duotone>
              <a:schemeClr val="accent6">
                <a:shade val="45000"/>
                <a:satMod val="135000"/>
              </a:schemeClr>
              <a:prstClr val="white"/>
            </a:duotone>
            <a:alphaModFix amt="15000"/>
          </a:blip>
          <a:stretch>
            <a:fillRect/>
          </a:stretch>
        </p:blipFill>
        <p:spPr>
          <a:xfrm rot="20686701">
            <a:off x="2753582" y="1355074"/>
            <a:ext cx="11464973" cy="8551943"/>
          </a:xfrm>
          <a:prstGeom prst="rect">
            <a:avLst/>
          </a:prstGeom>
        </p:spPr>
      </p:pic>
    </p:spTree>
    <p:extLst>
      <p:ext uri="{BB962C8B-B14F-4D97-AF65-F5344CB8AC3E}">
        <p14:creationId xmlns:p14="http://schemas.microsoft.com/office/powerpoint/2010/main" val="33538452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Grafik 19" descr="Ein Bild, das dunkel enthält.&#10;&#10;Automatisch generierte Beschreibung">
            <a:extLst>
              <a:ext uri="{FF2B5EF4-FFF2-40B4-BE49-F238E27FC236}">
                <a16:creationId xmlns:a16="http://schemas.microsoft.com/office/drawing/2014/main" id="{41CA58E0-4334-43F7-A8DA-99D695AB3721}"/>
              </a:ext>
            </a:extLst>
          </p:cNvPr>
          <p:cNvPicPr>
            <a:picLocks noChangeAspect="1"/>
          </p:cNvPicPr>
          <p:nvPr/>
        </p:nvPicPr>
        <p:blipFill>
          <a:blip r:embed="rId4">
            <a:duotone>
              <a:schemeClr val="accent6">
                <a:shade val="45000"/>
                <a:satMod val="135000"/>
              </a:schemeClr>
              <a:prstClr val="white"/>
            </a:duotone>
            <a:alphaModFix amt="15000"/>
          </a:blip>
          <a:stretch>
            <a:fillRect/>
          </a:stretch>
        </p:blipFill>
        <p:spPr>
          <a:xfrm rot="20686701">
            <a:off x="2753582" y="1355074"/>
            <a:ext cx="11464973" cy="8551943"/>
          </a:xfrm>
          <a:prstGeom prst="rect">
            <a:avLst/>
          </a:prstGeom>
        </p:spPr>
      </p:pic>
      <p:sp>
        <p:nvSpPr>
          <p:cNvPr id="9" name="Teilkreis 8">
            <a:extLst>
              <a:ext uri="{FF2B5EF4-FFF2-40B4-BE49-F238E27FC236}">
                <a16:creationId xmlns:a16="http://schemas.microsoft.com/office/drawing/2014/main" id="{7FB84C57-211A-4FF9-BAA3-777E311477E3}"/>
              </a:ext>
            </a:extLst>
          </p:cNvPr>
          <p:cNvSpPr/>
          <p:nvPr/>
        </p:nvSpPr>
        <p:spPr>
          <a:xfrm rot="10800000" flipH="1" flipV="1">
            <a:off x="-6443402" y="-2035296"/>
            <a:ext cx="12886803" cy="3763763"/>
          </a:xfrm>
          <a:prstGeom prst="pie">
            <a:avLst>
              <a:gd name="adj1" fmla="val 21583531"/>
              <a:gd name="adj2" fmla="val 5412176"/>
            </a:avLst>
          </a:prstGeom>
          <a:solidFill>
            <a:srgbClr val="1227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aphicFrame>
        <p:nvGraphicFramePr>
          <p:cNvPr id="5" name="Objekt 4" hidden="1">
            <a:extLst>
              <a:ext uri="{FF2B5EF4-FFF2-40B4-BE49-F238E27FC236}">
                <a16:creationId xmlns:a16="http://schemas.microsoft.com/office/drawing/2014/main" id="{24EAA83B-388C-42C7-9B96-60997077107C}"/>
              </a:ext>
            </a:extLst>
          </p:cNvPr>
          <p:cNvGraphicFramePr>
            <a:graphicFrameLocks noChangeAspect="1"/>
          </p:cNvGraphicFramePr>
          <p:nvPr>
            <p:custDataLst>
              <p:tags r:id="rId1"/>
            </p:custDataLst>
            <p:extLst>
              <p:ext uri="{D42A27DB-BD31-4B8C-83A1-F6EECF244321}">
                <p14:modId xmlns:p14="http://schemas.microsoft.com/office/powerpoint/2010/main" val="183287086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5" imgW="592" imgH="595" progId="TCLayout.ActiveDocument.1">
                  <p:embed/>
                </p:oleObj>
              </mc:Choice>
              <mc:Fallback>
                <p:oleObj name="think-cell Folie" r:id="rId5" imgW="592" imgH="595" progId="TCLayout.ActiveDocument.1">
                  <p:embed/>
                  <p:pic>
                    <p:nvPicPr>
                      <p:cNvPr id="5" name="Objekt 4" hidden="1">
                        <a:extLst>
                          <a:ext uri="{FF2B5EF4-FFF2-40B4-BE49-F238E27FC236}">
                            <a16:creationId xmlns:a16="http://schemas.microsoft.com/office/drawing/2014/main" id="{24EAA83B-388C-42C7-9B96-60997077107C}"/>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4" name="Rechteck 3" hidden="1">
            <a:extLst>
              <a:ext uri="{FF2B5EF4-FFF2-40B4-BE49-F238E27FC236}">
                <a16:creationId xmlns:a16="http://schemas.microsoft.com/office/drawing/2014/main" id="{F21FBA62-7C92-48CE-A159-19EB9B276E15}"/>
              </a:ext>
            </a:extLst>
          </p:cNvPr>
          <p:cNvSpPr/>
          <p:nvPr>
            <p:custDataLst>
              <p:tags r:id="rId2"/>
            </p:custDataLst>
          </p:nvPr>
        </p:nvSpPr>
        <p:spPr>
          <a:xfrm>
            <a:off x="0" y="0"/>
            <a:ext cx="158750" cy="15875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n-US" sz="2800" b="1">
              <a:latin typeface="FlexoSoft" panose="02000000000000000000" pitchFamily="2" charset="0"/>
              <a:cs typeface="Arial" panose="020B0604020202020204" pitchFamily="34" charset="0"/>
              <a:sym typeface="FlexoSoft" panose="02000000000000000000" pitchFamily="2" charset="0"/>
            </a:endParaRPr>
          </a:p>
        </p:txBody>
      </p:sp>
      <p:sp>
        <p:nvSpPr>
          <p:cNvPr id="2" name="Title 1">
            <a:extLst>
              <a:ext uri="{FF2B5EF4-FFF2-40B4-BE49-F238E27FC236}">
                <a16:creationId xmlns:a16="http://schemas.microsoft.com/office/drawing/2014/main" id="{2B73D7CB-E55B-ED4D-A567-274B625D4CEF}"/>
              </a:ext>
            </a:extLst>
          </p:cNvPr>
          <p:cNvSpPr>
            <a:spLocks noGrp="1"/>
          </p:cNvSpPr>
          <p:nvPr>
            <p:ph type="title"/>
          </p:nvPr>
        </p:nvSpPr>
        <p:spPr/>
        <p:txBody>
          <a:bodyPr vert="horz"/>
          <a:lstStyle/>
          <a:p>
            <a:r>
              <a:rPr lang="en-US" sz="3200">
                <a:solidFill>
                  <a:schemeClr val="bg1"/>
                </a:solidFill>
              </a:rPr>
              <a:t>CAMARA</a:t>
            </a:r>
            <a:br>
              <a:rPr lang="en-US" sz="3200">
                <a:solidFill>
                  <a:schemeClr val="bg1"/>
                </a:solidFill>
              </a:rPr>
            </a:br>
            <a:r>
              <a:rPr lang="en-US" sz="3200">
                <a:solidFill>
                  <a:schemeClr val="bg1"/>
                </a:solidFill>
              </a:rPr>
              <a:t>Scope</a:t>
            </a:r>
          </a:p>
        </p:txBody>
      </p:sp>
      <p:sp>
        <p:nvSpPr>
          <p:cNvPr id="11" name="Textfeld 10">
            <a:extLst>
              <a:ext uri="{FF2B5EF4-FFF2-40B4-BE49-F238E27FC236}">
                <a16:creationId xmlns:a16="http://schemas.microsoft.com/office/drawing/2014/main" id="{7A58E756-6C9A-43DA-9594-D1041343F2A4}"/>
              </a:ext>
            </a:extLst>
          </p:cNvPr>
          <p:cNvSpPr txBox="1"/>
          <p:nvPr/>
        </p:nvSpPr>
        <p:spPr>
          <a:xfrm>
            <a:off x="574547" y="1802682"/>
            <a:ext cx="10372980" cy="3908762"/>
          </a:xfrm>
          <a:prstGeom prst="rect">
            <a:avLst/>
          </a:prstGeom>
          <a:noFill/>
        </p:spPr>
        <p:txBody>
          <a:bodyPr wrap="square" rtlCol="0">
            <a:spAutoFit/>
          </a:bodyPr>
          <a:lstStyle/>
          <a:p>
            <a:pPr>
              <a:spcBef>
                <a:spcPts val="600"/>
              </a:spcBef>
            </a:pPr>
            <a:r>
              <a:rPr lang="en-US" b="1">
                <a:latin typeface="FlexoSoft Light" panose="02000000000000000000" pitchFamily="2" charset="0"/>
              </a:rPr>
              <a:t>The scope of the CAMARA Project is limited to the following activities:</a:t>
            </a:r>
          </a:p>
          <a:p>
            <a:pPr marL="285750" indent="-285750">
              <a:spcBef>
                <a:spcPts val="600"/>
              </a:spcBef>
              <a:buFont typeface="Wingdings" panose="05000000000000000000" pitchFamily="2" charset="2"/>
              <a:buChar char="§"/>
            </a:pPr>
            <a:r>
              <a:rPr lang="en-US">
                <a:latin typeface="FlexoSoft DemiBold" panose="02000000000000000000" pitchFamily="2" charset="0"/>
              </a:rPr>
              <a:t>Collect API requirements </a:t>
            </a:r>
            <a:r>
              <a:rPr lang="en-US">
                <a:latin typeface="FlexoSoft Light" panose="02000000000000000000" pitchFamily="2" charset="0"/>
              </a:rPr>
              <a:t>from GSMA Operator Platform Group and other sources </a:t>
            </a:r>
          </a:p>
          <a:p>
            <a:pPr marL="285750" indent="-285750">
              <a:spcBef>
                <a:spcPts val="600"/>
              </a:spcBef>
              <a:buFont typeface="Wingdings" panose="05000000000000000000" pitchFamily="2" charset="2"/>
              <a:buChar char="§"/>
            </a:pPr>
            <a:r>
              <a:rPr lang="en-US">
                <a:latin typeface="FlexoSoft DemiBold" panose="02000000000000000000" pitchFamily="2" charset="0"/>
              </a:rPr>
              <a:t>Define Service APIs </a:t>
            </a:r>
          </a:p>
          <a:p>
            <a:pPr marL="285750" indent="-285750">
              <a:spcBef>
                <a:spcPts val="600"/>
              </a:spcBef>
              <a:buFont typeface="Wingdings" panose="05000000000000000000" pitchFamily="2" charset="2"/>
              <a:buChar char="§"/>
            </a:pPr>
            <a:r>
              <a:rPr lang="en-US">
                <a:latin typeface="FlexoSoft Light" panose="02000000000000000000" pitchFamily="2" charset="0"/>
              </a:rPr>
              <a:t>Create test plan / cases / tools from an API consumer perspective</a:t>
            </a:r>
          </a:p>
          <a:p>
            <a:pPr marL="285750" indent="-285750">
              <a:spcBef>
                <a:spcPts val="600"/>
              </a:spcBef>
              <a:buFont typeface="Wingdings" panose="05000000000000000000" pitchFamily="2" charset="2"/>
              <a:buChar char="§"/>
            </a:pPr>
            <a:r>
              <a:rPr lang="en-US">
                <a:latin typeface="FlexoSoft DemiBold" panose="02000000000000000000" pitchFamily="2" charset="0"/>
              </a:rPr>
              <a:t>Develop and test Service APIs </a:t>
            </a:r>
          </a:p>
          <a:p>
            <a:pPr marL="285750" indent="-285750">
              <a:spcBef>
                <a:spcPts val="600"/>
              </a:spcBef>
              <a:buFont typeface="Wingdings" panose="05000000000000000000" pitchFamily="2" charset="2"/>
              <a:buChar char="§"/>
            </a:pPr>
            <a:r>
              <a:rPr lang="en-US">
                <a:latin typeface="FlexoSoft Light" panose="02000000000000000000" pitchFamily="2" charset="0"/>
              </a:rPr>
              <a:t>Create developer friendly </a:t>
            </a:r>
            <a:r>
              <a:rPr lang="en-US">
                <a:latin typeface="FlexoSoft DemiBold" panose="02000000000000000000" pitchFamily="2" charset="0"/>
              </a:rPr>
              <a:t>documentation</a:t>
            </a:r>
            <a:r>
              <a:rPr lang="en-US">
                <a:latin typeface="FlexoSoft Light" panose="02000000000000000000" pitchFamily="2" charset="0"/>
              </a:rPr>
              <a:t> for Service APIs</a:t>
            </a:r>
          </a:p>
          <a:p>
            <a:pPr>
              <a:spcBef>
                <a:spcPts val="600"/>
              </a:spcBef>
            </a:pPr>
            <a:endParaRPr lang="en-US">
              <a:latin typeface="FlexoSoft Light" panose="02000000000000000000" pitchFamily="2" charset="0"/>
            </a:endParaRPr>
          </a:p>
          <a:p>
            <a:pPr>
              <a:spcBef>
                <a:spcPts val="600"/>
              </a:spcBef>
            </a:pPr>
            <a:r>
              <a:rPr lang="en-US" b="1">
                <a:latin typeface="FlexoSoft Light" panose="02000000000000000000" pitchFamily="2" charset="0"/>
              </a:rPr>
              <a:t>The following deliverables are provided by the CAMARA Project:</a:t>
            </a:r>
          </a:p>
          <a:p>
            <a:pPr marL="285750" indent="-285750">
              <a:spcBef>
                <a:spcPts val="600"/>
              </a:spcBef>
              <a:buFont typeface="Wingdings" panose="05000000000000000000" pitchFamily="2" charset="2"/>
              <a:buChar char="§"/>
            </a:pPr>
            <a:r>
              <a:rPr lang="en-US">
                <a:latin typeface="FlexoSoft DemiBold" panose="02000000000000000000" pitchFamily="2" charset="0"/>
              </a:rPr>
              <a:t>Service API definitions, code and documentation</a:t>
            </a:r>
            <a:endParaRPr lang="en-US">
              <a:latin typeface="FlexoSoft Light" panose="02000000000000000000" pitchFamily="2" charset="0"/>
            </a:endParaRPr>
          </a:p>
          <a:p>
            <a:pPr marL="285750" indent="-285750">
              <a:spcBef>
                <a:spcPts val="600"/>
              </a:spcBef>
              <a:buFont typeface="Wingdings" panose="05000000000000000000" pitchFamily="2" charset="2"/>
              <a:buChar char="§"/>
            </a:pPr>
            <a:r>
              <a:rPr lang="en-US">
                <a:latin typeface="FlexoSoft Light" panose="02000000000000000000" pitchFamily="2" charset="0"/>
              </a:rPr>
              <a:t>Test plan, cases and tools for Service APIs both contained in deployment packages. </a:t>
            </a:r>
          </a:p>
          <a:p>
            <a:pPr>
              <a:spcBef>
                <a:spcPts val="600"/>
              </a:spcBef>
            </a:pPr>
            <a:endParaRPr lang="en-US">
              <a:latin typeface="FlexoSoft Light" panose="02000000000000000000" pitchFamily="2" charset="0"/>
            </a:endParaRPr>
          </a:p>
        </p:txBody>
      </p:sp>
      <p:pic>
        <p:nvPicPr>
          <p:cNvPr id="6" name="Grafik 5" descr="Internet der Dinge Silhouette">
            <a:extLst>
              <a:ext uri="{FF2B5EF4-FFF2-40B4-BE49-F238E27FC236}">
                <a16:creationId xmlns:a16="http://schemas.microsoft.com/office/drawing/2014/main" id="{D7AC7BDA-FBAE-4F5A-8EF4-3A2362B62D1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309125" y="2189086"/>
            <a:ext cx="2806892" cy="2806892"/>
          </a:xfrm>
          <a:prstGeom prst="rect">
            <a:avLst/>
          </a:prstGeom>
        </p:spPr>
      </p:pic>
      <p:sp>
        <p:nvSpPr>
          <p:cNvPr id="12" name="Textfeld 11">
            <a:extLst>
              <a:ext uri="{FF2B5EF4-FFF2-40B4-BE49-F238E27FC236}">
                <a16:creationId xmlns:a16="http://schemas.microsoft.com/office/drawing/2014/main" id="{FE86F55A-D29F-4BAA-B8D7-186BFB58B3C3}"/>
              </a:ext>
            </a:extLst>
          </p:cNvPr>
          <p:cNvSpPr txBox="1"/>
          <p:nvPr/>
        </p:nvSpPr>
        <p:spPr>
          <a:xfrm>
            <a:off x="574547" y="5600992"/>
            <a:ext cx="10734155" cy="369332"/>
          </a:xfrm>
          <a:prstGeom prst="rect">
            <a:avLst/>
          </a:prstGeom>
          <a:noFill/>
        </p:spPr>
        <p:txBody>
          <a:bodyPr wrap="square">
            <a:spAutoFit/>
          </a:bodyPr>
          <a:lstStyle/>
          <a:p>
            <a:pPr>
              <a:spcBef>
                <a:spcPts val="600"/>
              </a:spcBef>
            </a:pPr>
            <a:r>
              <a:rPr lang="en-US">
                <a:latin typeface="FlexoSoft Light" panose="02000000000000000000" pitchFamily="2" charset="0"/>
              </a:rPr>
              <a:t>Project resources can be found in the </a:t>
            </a:r>
            <a:r>
              <a:rPr lang="en-US">
                <a:latin typeface="FlexoSoft DemiBold" panose="02000000000000000000" pitchFamily="2" charset="0"/>
              </a:rPr>
              <a:t>GitHub repository</a:t>
            </a:r>
            <a:r>
              <a:rPr lang="en-US">
                <a:latin typeface="FlexoSoft Light" panose="02000000000000000000" pitchFamily="2" charset="0"/>
              </a:rPr>
              <a:t>: </a:t>
            </a:r>
            <a:r>
              <a:rPr lang="en-US">
                <a:latin typeface="FlexoSoft Light" panose="02000000000000000000" pitchFamily="2" charset="0"/>
                <a:hlinkClick r:id="rId9"/>
              </a:rPr>
              <a:t>https://github.com/camaraproject/rep_main</a:t>
            </a:r>
            <a:endParaRPr lang="en-US">
              <a:latin typeface="FlexoSoft Light" panose="02000000000000000000" pitchFamily="2" charset="0"/>
            </a:endParaRPr>
          </a:p>
        </p:txBody>
      </p:sp>
      <p:pic>
        <p:nvPicPr>
          <p:cNvPr id="13" name="Grafik 12" descr="Ausrufezeichen mit einfarbiger Füllung">
            <a:extLst>
              <a:ext uri="{FF2B5EF4-FFF2-40B4-BE49-F238E27FC236}">
                <a16:creationId xmlns:a16="http://schemas.microsoft.com/office/drawing/2014/main" id="{1254EF9C-4AE7-483B-A418-031CDA1F3C2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rot="20981370">
            <a:off x="185283" y="5507012"/>
            <a:ext cx="557292" cy="557292"/>
          </a:xfrm>
          <a:prstGeom prst="rect">
            <a:avLst/>
          </a:prstGeom>
        </p:spPr>
      </p:pic>
      <p:pic>
        <p:nvPicPr>
          <p:cNvPr id="17" name="Grafik 16" descr="Ein Bild, das Text, Schild, Geschirr enthält.&#10;&#10;Automatisch generierte Beschreibung">
            <a:extLst>
              <a:ext uri="{FF2B5EF4-FFF2-40B4-BE49-F238E27FC236}">
                <a16:creationId xmlns:a16="http://schemas.microsoft.com/office/drawing/2014/main" id="{2DA6A88F-1CC9-4757-AFA1-CC35143AEB6D}"/>
              </a:ext>
            </a:extLst>
          </p:cNvPr>
          <p:cNvPicPr>
            <a:picLocks noChangeAspect="1"/>
          </p:cNvPicPr>
          <p:nvPr/>
        </p:nvPicPr>
        <p:blipFill>
          <a:blip r:embed="rId12"/>
          <a:stretch>
            <a:fillRect/>
          </a:stretch>
        </p:blipFill>
        <p:spPr>
          <a:xfrm>
            <a:off x="8971279" y="342110"/>
            <a:ext cx="2184401" cy="855557"/>
          </a:xfrm>
          <a:prstGeom prst="rect">
            <a:avLst/>
          </a:prstGeom>
        </p:spPr>
      </p:pic>
    </p:spTree>
    <p:extLst>
      <p:ext uri="{BB962C8B-B14F-4D97-AF65-F5344CB8AC3E}">
        <p14:creationId xmlns:p14="http://schemas.microsoft.com/office/powerpoint/2010/main" val="1494082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COUNT" val="180"/>
  <p:tag name="ARTICULATE_PROJECT_OPEN" val="0"/>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y_nwKBL8mMrTrNZYph.aag"/>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y_nwKBL8mMrTrNZYph.aag"/>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y_nwKBL8mMrTrNZYph.aag"/>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y_nwKBL8mMrTrNZYph.aag"/>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y_nwKBL8mMrTrNZYph.aag"/>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y_nwKBL8mMrTrNZYph.aag"/>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y_nwKBL8mMrTrNZYph.aag"/>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y_nwKBL8mMrTrNZYph.aag"/>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y_nwKBL8mMrTrNZYph.aag"/>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Detecon_Master">
  <a:themeElements>
    <a:clrScheme name="Detecon">
      <a:dk1>
        <a:srgbClr val="122769"/>
      </a:dk1>
      <a:lt1>
        <a:srgbClr val="FFFFFF"/>
      </a:lt1>
      <a:dk2>
        <a:srgbClr val="262626"/>
      </a:dk2>
      <a:lt2>
        <a:srgbClr val="D0D0D0"/>
      </a:lt2>
      <a:accent1>
        <a:srgbClr val="FF9A1E"/>
      </a:accent1>
      <a:accent2>
        <a:srgbClr val="FFD329"/>
      </a:accent2>
      <a:accent3>
        <a:srgbClr val="BFCB44"/>
      </a:accent3>
      <a:accent4>
        <a:srgbClr val="1BADA2"/>
      </a:accent4>
      <a:accent5>
        <a:srgbClr val="53BAF2"/>
      </a:accent5>
      <a:accent6>
        <a:srgbClr val="1063AD"/>
      </a:accent6>
      <a:hlink>
        <a:srgbClr val="529AD6"/>
      </a:hlink>
      <a:folHlink>
        <a:srgbClr val="7ECBF5"/>
      </a:folHlink>
    </a:clrScheme>
    <a:fontScheme name="Detecon">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D0D0D0"/>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custClrLst>
    <a:custClr name="Gelb Hell">
      <a:srgbClr val="FFDE5D"/>
    </a:custClr>
    <a:custClr name="Gelb Dunkel">
      <a:srgbClr val="DBAD39"/>
    </a:custClr>
    <a:custClr name="Orange Hell">
      <a:srgbClr val="FFB356"/>
    </a:custClr>
    <a:custClr name="Orange Dunkel">
      <a:srgbClr val="D48936"/>
    </a:custClr>
    <a:custClr name="Hellblau Hell">
      <a:srgbClr val="7ECBF5"/>
    </a:custClr>
    <a:custClr name="Hellblau Dunkel">
      <a:srgbClr val="317CB3"/>
    </a:custClr>
    <a:custClr name="Dunkelblau Hell">
      <a:srgbClr val="529AD6"/>
    </a:custClr>
    <a:custClr name="Dunkelblau Dunkel">
      <a:srgbClr val="235482"/>
    </a:custClr>
    <a:custClr name="Petrol Hell">
      <a:srgbClr val="65C8C0"/>
    </a:custClr>
    <a:custClr name="Petrol Dunkel">
      <a:srgbClr val="218076"/>
    </a:custClr>
    <a:custClr name="Grün Hell">
      <a:srgbClr val="CFD873"/>
    </a:custClr>
    <a:custClr name="Grün Dunkel">
      <a:srgbClr val="889130"/>
    </a:custClr>
    <a:custClr name="Schwarz">
      <a:srgbClr val="000000"/>
    </a:custClr>
    <a:custClr name="Grau 38">
      <a:srgbClr val="262626"/>
    </a:custClr>
    <a:custClr name="Grau 5">
      <a:srgbClr val="4B4B4B"/>
    </a:custClr>
    <a:custClr name="Grau 3">
      <a:srgbClr val="6C6C6C"/>
    </a:custClr>
    <a:custClr name="Grau 2">
      <a:srgbClr val="7C7C7C"/>
    </a:custClr>
    <a:custClr name="Grau 1">
      <a:srgbClr val="A4A4A4"/>
    </a:custClr>
    <a:custClr name="Grau 6">
      <a:srgbClr val="D0D0D0"/>
    </a:custClr>
    <a:custClr name="Grau 230">
      <a:srgbClr val="E6E6E6"/>
    </a:custClr>
    <a:custClr name="Grau 4">
      <a:srgbClr val="EDEDED"/>
    </a:custClr>
  </a:custClrLst>
  <a:extLst>
    <a:ext uri="{05A4C25C-085E-4340-85A3-A5531E510DB2}">
      <thm15:themeFamily xmlns:thm15="http://schemas.microsoft.com/office/thememl/2012/main" name="blank_16_9.potx" id="{5908C9EC-66B5-4AFD-A853-2227703242E0}" vid="{AFC818D5-2B8A-45E1-B332-385E91DF5C16}"/>
    </a:ext>
  </a:extLst>
</a:theme>
</file>

<file path=ppt/theme/theme2.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Detecon">
    <a:dk1>
      <a:srgbClr val="122769"/>
    </a:dk1>
    <a:lt1>
      <a:srgbClr val="FFFFFF"/>
    </a:lt1>
    <a:dk2>
      <a:srgbClr val="262626"/>
    </a:dk2>
    <a:lt2>
      <a:srgbClr val="D0D0D0"/>
    </a:lt2>
    <a:accent1>
      <a:srgbClr val="FF9A1E"/>
    </a:accent1>
    <a:accent2>
      <a:srgbClr val="FFD329"/>
    </a:accent2>
    <a:accent3>
      <a:srgbClr val="BFCB44"/>
    </a:accent3>
    <a:accent4>
      <a:srgbClr val="1BADA2"/>
    </a:accent4>
    <a:accent5>
      <a:srgbClr val="53BAF2"/>
    </a:accent5>
    <a:accent6>
      <a:srgbClr val="1063AD"/>
    </a:accent6>
    <a:hlink>
      <a:srgbClr val="529AD6"/>
    </a:hlink>
    <a:folHlink>
      <a:srgbClr val="7ECBF5"/>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kument" ma:contentTypeID="0x010100044AD662EB7A25499208DD4235E5F8D6" ma:contentTypeVersion="13" ma:contentTypeDescription="Ein neues Dokument erstellen." ma:contentTypeScope="" ma:versionID="6cb455876cf910fb254cbbde8b519594">
  <xsd:schema xmlns:xsd="http://www.w3.org/2001/XMLSchema" xmlns:xs="http://www.w3.org/2001/XMLSchema" xmlns:p="http://schemas.microsoft.com/office/2006/metadata/properties" xmlns:ns2="6126070c-0864-4b03-b2dc-aab5d8c39348" xmlns:ns3="97396690-0b91-46d2-ad5a-06f45914e19c" targetNamespace="http://schemas.microsoft.com/office/2006/metadata/properties" ma:root="true" ma:fieldsID="c587acf3873ec4e1ba1c2849a41e0053" ns2:_="" ns3:_="">
    <xsd:import namespace="6126070c-0864-4b03-b2dc-aab5d8c39348"/>
    <xsd:import namespace="97396690-0b91-46d2-ad5a-06f45914e19c"/>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AutoKeyPoints" minOccurs="0"/>
                <xsd:element ref="ns2:MediaServiceKeyPoints" minOccurs="0"/>
                <xsd:element ref="ns2:MediaServiceDateTaken" minOccurs="0"/>
                <xsd:element ref="ns2:MediaLengthInSecond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126070c-0864-4b03-b2dc-aab5d8c3934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MediaLengthInSeconds" ma:index="19" nillable="true" ma:displayName="Length (seconds)" ma:internalName="MediaLengthInSeconds" ma:readOnly="true">
      <xsd:simpleType>
        <xsd:restriction base="dms:Unknown"/>
      </xsd:simpleType>
    </xsd:element>
    <xsd:element name="MediaServiceLocation" ma:index="20"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97396690-0b91-46d2-ad5a-06f45914e19c" elementFormDefault="qualified">
    <xsd:import namespace="http://schemas.microsoft.com/office/2006/documentManagement/types"/>
    <xsd:import namespace="http://schemas.microsoft.com/office/infopath/2007/PartnerControls"/>
    <xsd:element name="SharedWithUsers" ma:index="14" nillable="true" ma:displayName="Freigegeben für"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Freigegeben für -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haredWithUsers xmlns="97396690-0b91-46d2-ad5a-06f45914e19c">
      <UserInfo>
        <DisplayName>Farrer, Ian</DisplayName>
        <AccountId>105</AccountId>
        <AccountType/>
      </UserInfo>
      <UserInfo>
        <DisplayName>Rader, Nathan</DisplayName>
        <AccountId>12</AccountId>
        <AccountType/>
      </UserInfo>
      <UserInfo>
        <DisplayName>Kümmerle, Markus</DisplayName>
        <AccountId>7</AccountId>
        <AccountType/>
      </UserInfo>
      <UserInfo>
        <DisplayName>Damker, Herbert</DisplayName>
        <AccountId>26</AccountId>
        <AccountType/>
      </UserInfo>
      <UserInfo>
        <DisplayName>Padgaonkar, Shilpa</DisplayName>
        <AccountId>68</AccountId>
        <AccountType/>
      </UserInfo>
    </SharedWithUsers>
  </documentManagement>
</p:properties>
</file>

<file path=customXml/itemProps1.xml><?xml version="1.0" encoding="utf-8"?>
<ds:datastoreItem xmlns:ds="http://schemas.openxmlformats.org/officeDocument/2006/customXml" ds:itemID="{8CBEDB7D-B7A7-43D6-93BF-49B559E2E9BB}">
  <ds:schemaRefs>
    <ds:schemaRef ds:uri="http://schemas.microsoft.com/sharepoint/v3/contenttype/forms"/>
  </ds:schemaRefs>
</ds:datastoreItem>
</file>

<file path=customXml/itemProps2.xml><?xml version="1.0" encoding="utf-8"?>
<ds:datastoreItem xmlns:ds="http://schemas.openxmlformats.org/officeDocument/2006/customXml" ds:itemID="{936CC807-61BD-4D8B-81D3-E91C34BAB01D}">
  <ds:schemaRefs>
    <ds:schemaRef ds:uri="6126070c-0864-4b03-b2dc-aab5d8c39348"/>
    <ds:schemaRef ds:uri="97396690-0b91-46d2-ad5a-06f45914e19c"/>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028B3AEC-1B9B-4DB5-801E-C1A65C3DCD7E}">
  <ds:schemaRefs>
    <ds:schemaRef ds:uri="424d9566-a900-48ca-bb97-708e03439653"/>
    <ds:schemaRef ds:uri="97396690-0b91-46d2-ad5a-06f45914e19c"/>
    <ds:schemaRef ds:uri="b753cf16-698f-4b64-9522-e9972a247702"/>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blank_16_9</Template>
  <TotalTime>0</TotalTime>
  <Words>609</Words>
  <Application>Microsoft Office PowerPoint</Application>
  <PresentationFormat>Benutzerdefiniert</PresentationFormat>
  <Paragraphs>119</Paragraphs>
  <Slides>11</Slides>
  <Notes>2</Notes>
  <HiddenSlides>0</HiddenSlides>
  <MMClips>0</MMClips>
  <ScaleCrop>false</ScaleCrop>
  <HeadingPairs>
    <vt:vector size="8" baseType="variant">
      <vt:variant>
        <vt:lpstr>Verwendete Schriftarten</vt:lpstr>
      </vt:variant>
      <vt:variant>
        <vt:i4>8</vt:i4>
      </vt:variant>
      <vt:variant>
        <vt:lpstr>Design</vt:lpstr>
      </vt:variant>
      <vt:variant>
        <vt:i4>1</vt:i4>
      </vt:variant>
      <vt:variant>
        <vt:lpstr>Eingebettete OLE-Server</vt:lpstr>
      </vt:variant>
      <vt:variant>
        <vt:i4>1</vt:i4>
      </vt:variant>
      <vt:variant>
        <vt:lpstr>Folientitel</vt:lpstr>
      </vt:variant>
      <vt:variant>
        <vt:i4>11</vt:i4>
      </vt:variant>
    </vt:vector>
  </HeadingPairs>
  <TitlesOfParts>
    <vt:vector size="21" baseType="lpstr">
      <vt:lpstr>FlexoSoft</vt:lpstr>
      <vt:lpstr>Arial</vt:lpstr>
      <vt:lpstr>Calibri</vt:lpstr>
      <vt:lpstr>FlexoSoft DemiBold</vt:lpstr>
      <vt:lpstr>FlexoSoft Medium</vt:lpstr>
      <vt:lpstr>FlexoSoft Light</vt:lpstr>
      <vt:lpstr>Wingdings</vt:lpstr>
      <vt:lpstr>Wingdings 2</vt:lpstr>
      <vt:lpstr>Detecon_Master</vt:lpstr>
      <vt:lpstr>think-cell Folie</vt:lpstr>
      <vt:lpstr>PowerPoint-Präsentation</vt:lpstr>
      <vt:lpstr>Enable seamless access to 4G/5G network capabilitites</vt:lpstr>
      <vt:lpstr>PowerPoint-Präsentation</vt:lpstr>
      <vt:lpstr>Abstraction API  Architecture</vt:lpstr>
      <vt:lpstr>Abstraction API  Distribution Options</vt:lpstr>
      <vt:lpstr>Availability Benefit</vt:lpstr>
      <vt:lpstr>CAMARA Mission</vt:lpstr>
      <vt:lpstr>CAMARA Scope</vt:lpstr>
      <vt:lpstr>CAMARA Scope</vt:lpstr>
      <vt:lpstr>CAMARA Logos</vt:lpstr>
      <vt:lpstr>PowerPoint-Präsentation</vt:lpstr>
    </vt:vector>
  </TitlesOfParts>
  <Company>MetaDesign AG</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Adrian</dc:creator>
  <cp:lastModifiedBy>Kümmerle, Markus</cp:lastModifiedBy>
  <cp:revision>1</cp:revision>
  <cp:lastPrinted>2021-07-20T14:27:29Z</cp:lastPrinted>
  <dcterms:created xsi:type="dcterms:W3CDTF">2021-01-08T13:06:59Z</dcterms:created>
  <dcterms:modified xsi:type="dcterms:W3CDTF">2022-05-11T08:46:12Z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320EAEFB-FF5B-4D33-8A95-6753C11B132A</vt:lpwstr>
  </property>
  <property fmtid="{D5CDD505-2E9C-101B-9397-08002B2CF9AE}" pid="3" name="ArticulatePath">
    <vt:lpwstr>Detecon_PPT_Template_16-9_EN_05_Slidepool</vt:lpwstr>
  </property>
  <property fmtid="{D5CDD505-2E9C-101B-9397-08002B2CF9AE}" pid="4" name="_dlc_DocIdItemGuid">
    <vt:lpwstr>58fe302c-7cce-45b2-bf48-5d508fa50c0d</vt:lpwstr>
  </property>
  <property fmtid="{D5CDD505-2E9C-101B-9397-08002B2CF9AE}" pid="5" name="ContentTypeId">
    <vt:lpwstr>0x010100044AD662EB7A25499208DD4235E5F8D6</vt:lpwstr>
  </property>
</Properties>
</file>